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70" r:id="rId5"/>
    <p:sldId id="267" r:id="rId6"/>
    <p:sldId id="268" r:id="rId7"/>
    <p:sldId id="271" r:id="rId8"/>
    <p:sldId id="261" r:id="rId9"/>
    <p:sldId id="269" r:id="rId10"/>
    <p:sldId id="259" r:id="rId11"/>
    <p:sldId id="281" r:id="rId12"/>
    <p:sldId id="279" r:id="rId13"/>
    <p:sldId id="282" r:id="rId14"/>
    <p:sldId id="284" r:id="rId15"/>
    <p:sldId id="283" r:id="rId16"/>
    <p:sldId id="285" r:id="rId17"/>
    <p:sldId id="260" r:id="rId18"/>
    <p:sldId id="262" r:id="rId19"/>
    <p:sldId id="258" r:id="rId20"/>
    <p:sldId id="277" r:id="rId21"/>
    <p:sldId id="266" r:id="rId22"/>
    <p:sldId id="278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Středně sytá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3C7ED538-134C-4958-AE7A-4C9EEEA7D4DD}" type="presOf" srcId="{4EA0955E-BA3F-4F16-90AE-08AC78CF6C35}" destId="{B3FB6C97-227C-478C-9573-F3C91B7B962B}" srcOrd="0" destOrd="0" presId="urn:microsoft.com/office/officeart/2008/layout/CircularPictureCallout"/>
    <dgm:cxn modelId="{D623B5B2-E5C1-4632-AAF0-CBB834243817}" type="presOf" srcId="{3A7FBAD0-6826-45D8-8A05-ED41FC0B1F9D}" destId="{4084925D-F6FD-4B87-8A74-5C9517347A3E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62A8EEC2-0648-4644-8284-9FC0627BDD76}" type="presOf" srcId="{E5659A02-3FB0-4382-9924-3540F6226D87}" destId="{F6876D60-DD25-4ADD-A223-5231E082D60B}" srcOrd="0" destOrd="0" presId="urn:microsoft.com/office/officeart/2008/layout/CircularPictureCallout"/>
    <dgm:cxn modelId="{24C5FA0F-70F5-403D-AA05-AC408DEA3E65}" type="presParOf" srcId="{B3FB6C97-227C-478C-9573-F3C91B7B962B}" destId="{68C1FA84-D8F3-4427-BCCD-5FB7A7A7E8EF}" srcOrd="0" destOrd="0" presId="urn:microsoft.com/office/officeart/2008/layout/CircularPictureCallout"/>
    <dgm:cxn modelId="{FECEDEE4-0EA1-4F2E-9D43-A73A56C99202}" type="presParOf" srcId="{68C1FA84-D8F3-4427-BCCD-5FB7A7A7E8EF}" destId="{51E0FE9E-27A7-46B2-85A6-C9727AC9CDC4}" srcOrd="0" destOrd="0" presId="urn:microsoft.com/office/officeart/2008/layout/CircularPictureCallout"/>
    <dgm:cxn modelId="{4E1516DB-E217-4DC2-AE4C-DD0FC07ADA6D}" type="presParOf" srcId="{51E0FE9E-27A7-46B2-85A6-C9727AC9CDC4}" destId="{4084925D-F6FD-4B87-8A74-5C9517347A3E}" srcOrd="0" destOrd="0" presId="urn:microsoft.com/office/officeart/2008/layout/CircularPictureCallout"/>
    <dgm:cxn modelId="{376B1DDF-1A3B-4E62-ABD2-ABD677B9DBF7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 custLinFactX="100000" custLinFactNeighborX="113782" custLinFactNeighborY="-7222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575DAC4E-5A04-4718-9968-E421D3533FBF}" type="presOf" srcId="{3A7FBAD0-6826-45D8-8A05-ED41FC0B1F9D}" destId="{4084925D-F6FD-4B87-8A74-5C9517347A3E}" srcOrd="0" destOrd="0" presId="urn:microsoft.com/office/officeart/2008/layout/CircularPictureCallout"/>
    <dgm:cxn modelId="{338E32FC-8B95-4EEC-93A1-B04DD8706CBB}" type="presOf" srcId="{E5659A02-3FB0-4382-9924-3540F6226D87}" destId="{F6876D60-DD25-4ADD-A223-5231E082D60B}" srcOrd="0" destOrd="0" presId="urn:microsoft.com/office/officeart/2008/layout/CircularPictureCallout"/>
    <dgm:cxn modelId="{1430D61A-F860-4CE1-9E3A-01C9DE959A3D}" type="presOf" srcId="{4EA0955E-BA3F-4F16-90AE-08AC78CF6C35}" destId="{B3FB6C97-227C-478C-9573-F3C91B7B962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C99D7F44-1993-442B-973A-63A802E95A2B}" type="presParOf" srcId="{B3FB6C97-227C-478C-9573-F3C91B7B962B}" destId="{68C1FA84-D8F3-4427-BCCD-5FB7A7A7E8EF}" srcOrd="0" destOrd="0" presId="urn:microsoft.com/office/officeart/2008/layout/CircularPictureCallout"/>
    <dgm:cxn modelId="{AA9F2477-2C09-4F53-8B7A-9F88FD353C80}" type="presParOf" srcId="{68C1FA84-D8F3-4427-BCCD-5FB7A7A7E8EF}" destId="{51E0FE9E-27A7-46B2-85A6-C9727AC9CDC4}" srcOrd="0" destOrd="0" presId="urn:microsoft.com/office/officeart/2008/layout/CircularPictureCallout"/>
    <dgm:cxn modelId="{9E132347-FC95-4BD7-BC2A-6995557C8B3C}" type="presParOf" srcId="{51E0FE9E-27A7-46B2-85A6-C9727AC9CDC4}" destId="{4084925D-F6FD-4B87-8A74-5C9517347A3E}" srcOrd="0" destOrd="0" presId="urn:microsoft.com/office/officeart/2008/layout/CircularPictureCallout"/>
    <dgm:cxn modelId="{B69B5C29-8335-4182-82B9-95DF2F6AF2D6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5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 custLinFactNeighborY="-2215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DE9255BD-F443-427F-9102-12B3CF47BCB0}" type="presOf" srcId="{E5659A02-3FB0-4382-9924-3540F6226D87}" destId="{F6876D60-DD25-4ADD-A223-5231E082D60B}" srcOrd="0" destOrd="0" presId="urn:microsoft.com/office/officeart/2008/layout/CircularPictureCallout"/>
    <dgm:cxn modelId="{8F7DC1A6-CE1C-4B2E-AF31-417A9A4F741D}" type="presOf" srcId="{4EA0955E-BA3F-4F16-90AE-08AC78CF6C35}" destId="{B3FB6C97-227C-478C-9573-F3C91B7B962B}" srcOrd="0" destOrd="0" presId="urn:microsoft.com/office/officeart/2008/layout/CircularPictureCallout"/>
    <dgm:cxn modelId="{627BB2C0-5104-4136-823E-D7422E3E866D}" type="presOf" srcId="{3A7FBAD0-6826-45D8-8A05-ED41FC0B1F9D}" destId="{4084925D-F6FD-4B87-8A74-5C9517347A3E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AEC361A3-5B32-4106-ADFD-1325D587E43F}" type="presParOf" srcId="{B3FB6C97-227C-478C-9573-F3C91B7B962B}" destId="{68C1FA84-D8F3-4427-BCCD-5FB7A7A7E8EF}" srcOrd="0" destOrd="0" presId="urn:microsoft.com/office/officeart/2008/layout/CircularPictureCallout"/>
    <dgm:cxn modelId="{B9F5CE41-E68D-4320-90AD-2FC346B6C4B6}" type="presParOf" srcId="{68C1FA84-D8F3-4427-BCCD-5FB7A7A7E8EF}" destId="{51E0FE9E-27A7-46B2-85A6-C9727AC9CDC4}" srcOrd="0" destOrd="0" presId="urn:microsoft.com/office/officeart/2008/layout/CircularPictureCallout"/>
    <dgm:cxn modelId="{6D1D7C04-13B1-4E27-9654-8526ACB90CFA}" type="presParOf" srcId="{51E0FE9E-27A7-46B2-85A6-C9727AC9CDC4}" destId="{4084925D-F6FD-4B87-8A74-5C9517347A3E}" srcOrd="0" destOrd="0" presId="urn:microsoft.com/office/officeart/2008/layout/CircularPictureCallout"/>
    <dgm:cxn modelId="{BF502D1A-06B4-42B2-B47B-38AF2FDB6C03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5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257CEB46-DB98-4A97-A29B-30CC2803062B}" type="presOf" srcId="{E5659A02-3FB0-4382-9924-3540F6226D87}" destId="{F6876D60-DD25-4ADD-A223-5231E082D60B}" srcOrd="0" destOrd="0" presId="urn:microsoft.com/office/officeart/2008/layout/CircularPictureCallout"/>
    <dgm:cxn modelId="{420CD665-A196-4FD1-9B05-0B0DCEBA4B8F}" type="presOf" srcId="{4EA0955E-BA3F-4F16-90AE-08AC78CF6C35}" destId="{B3FB6C97-227C-478C-9573-F3C91B7B962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A86873FE-BA93-41B6-9571-AB4322EA424F}" type="presOf" srcId="{3A7FBAD0-6826-45D8-8A05-ED41FC0B1F9D}" destId="{4084925D-F6FD-4B87-8A74-5C9517347A3E}" srcOrd="0" destOrd="0" presId="urn:microsoft.com/office/officeart/2008/layout/CircularPictureCallout"/>
    <dgm:cxn modelId="{2FF3FC48-AC01-416E-823F-B1A7DCFE66BA}" type="presParOf" srcId="{B3FB6C97-227C-478C-9573-F3C91B7B962B}" destId="{68C1FA84-D8F3-4427-BCCD-5FB7A7A7E8EF}" srcOrd="0" destOrd="0" presId="urn:microsoft.com/office/officeart/2008/layout/CircularPictureCallout"/>
    <dgm:cxn modelId="{9115335D-46B6-4AFB-B091-73CA7766FAEB}" type="presParOf" srcId="{68C1FA84-D8F3-4427-BCCD-5FB7A7A7E8EF}" destId="{51E0FE9E-27A7-46B2-85A6-C9727AC9CDC4}" srcOrd="0" destOrd="0" presId="urn:microsoft.com/office/officeart/2008/layout/CircularPictureCallout"/>
    <dgm:cxn modelId="{DFF10734-1ED0-44BC-8F89-8B9C7D413AB9}" type="presParOf" srcId="{51E0FE9E-27A7-46B2-85A6-C9727AC9CDC4}" destId="{4084925D-F6FD-4B87-8A74-5C9517347A3E}" srcOrd="0" destOrd="0" presId="urn:microsoft.com/office/officeart/2008/layout/CircularPictureCallout"/>
    <dgm:cxn modelId="{F0E11E51-03BD-40A9-B05D-45932EDFB8C2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CC45EAD6-D66E-4DE0-8077-E96CB6CCFDEB}" type="presOf" srcId="{4EA0955E-BA3F-4F16-90AE-08AC78CF6C35}" destId="{B3FB6C97-227C-478C-9573-F3C91B7B962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7B14AC08-96D0-48B2-9A5F-35AB8F4A9435}" type="presOf" srcId="{E5659A02-3FB0-4382-9924-3540F6226D87}" destId="{F6876D60-DD25-4ADD-A223-5231E082D60B}" srcOrd="0" destOrd="0" presId="urn:microsoft.com/office/officeart/2008/layout/CircularPictureCallout"/>
    <dgm:cxn modelId="{CB25D9D3-638A-4CB1-A787-878122D4C4BD}" type="presOf" srcId="{3A7FBAD0-6826-45D8-8A05-ED41FC0B1F9D}" destId="{4084925D-F6FD-4B87-8A74-5C9517347A3E}" srcOrd="0" destOrd="0" presId="urn:microsoft.com/office/officeart/2008/layout/CircularPictureCallout"/>
    <dgm:cxn modelId="{172A19D7-084B-4573-9E1F-04C0A1EE7001}" type="presParOf" srcId="{B3FB6C97-227C-478C-9573-F3C91B7B962B}" destId="{68C1FA84-D8F3-4427-BCCD-5FB7A7A7E8EF}" srcOrd="0" destOrd="0" presId="urn:microsoft.com/office/officeart/2008/layout/CircularPictureCallout"/>
    <dgm:cxn modelId="{E43F8E9E-D0A8-43D0-A169-FD7871A9916B}" type="presParOf" srcId="{68C1FA84-D8F3-4427-BCCD-5FB7A7A7E8EF}" destId="{51E0FE9E-27A7-46B2-85A6-C9727AC9CDC4}" srcOrd="0" destOrd="0" presId="urn:microsoft.com/office/officeart/2008/layout/CircularPictureCallout"/>
    <dgm:cxn modelId="{421C2770-EC9F-443B-A67B-FA5CEEE8C277}" type="presParOf" srcId="{51E0FE9E-27A7-46B2-85A6-C9727AC9CDC4}" destId="{4084925D-F6FD-4B87-8A74-5C9517347A3E}" srcOrd="0" destOrd="0" presId="urn:microsoft.com/office/officeart/2008/layout/CircularPictureCallout"/>
    <dgm:cxn modelId="{3C4056F3-877C-4AE8-A938-7BF11BEA801E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ADA6A70B-7559-4363-8665-DECD0A36C908}" type="presOf" srcId="{3A7FBAD0-6826-45D8-8A05-ED41FC0B1F9D}" destId="{4084925D-F6FD-4B87-8A74-5C9517347A3E}" srcOrd="0" destOrd="0" presId="urn:microsoft.com/office/officeart/2008/layout/CircularPictureCallout"/>
    <dgm:cxn modelId="{1B51D1A8-F14F-4BAD-A97F-34013450CDE8}" type="presOf" srcId="{4EA0955E-BA3F-4F16-90AE-08AC78CF6C35}" destId="{B3FB6C97-227C-478C-9573-F3C91B7B962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13CF21D3-8545-4459-A92F-3DB7610C8292}" type="presOf" srcId="{E5659A02-3FB0-4382-9924-3540F6226D87}" destId="{F6876D60-DD25-4ADD-A223-5231E082D60B}" srcOrd="0" destOrd="0" presId="urn:microsoft.com/office/officeart/2008/layout/CircularPictureCallout"/>
    <dgm:cxn modelId="{D052031F-70DB-425B-B314-D1A9310AB6E8}" type="presParOf" srcId="{B3FB6C97-227C-478C-9573-F3C91B7B962B}" destId="{68C1FA84-D8F3-4427-BCCD-5FB7A7A7E8EF}" srcOrd="0" destOrd="0" presId="urn:microsoft.com/office/officeart/2008/layout/CircularPictureCallout"/>
    <dgm:cxn modelId="{3D382E82-BD64-4BC1-A64F-51BB326ECC75}" type="presParOf" srcId="{68C1FA84-D8F3-4427-BCCD-5FB7A7A7E8EF}" destId="{51E0FE9E-27A7-46B2-85A6-C9727AC9CDC4}" srcOrd="0" destOrd="0" presId="urn:microsoft.com/office/officeart/2008/layout/CircularPictureCallout"/>
    <dgm:cxn modelId="{A346A06D-7451-40F5-AB6F-17FD11CD6586}" type="presParOf" srcId="{51E0FE9E-27A7-46B2-85A6-C9727AC9CDC4}" destId="{4084925D-F6FD-4B87-8A74-5C9517347A3E}" srcOrd="0" destOrd="0" presId="urn:microsoft.com/office/officeart/2008/layout/CircularPictureCallout"/>
    <dgm:cxn modelId="{B0AE3D5B-81A6-4F31-9038-2D4B7172629A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9382B62A-F2A8-4248-A6B6-533996660676}" type="presOf" srcId="{3A7FBAD0-6826-45D8-8A05-ED41FC0B1F9D}" destId="{4084925D-F6FD-4B87-8A74-5C9517347A3E}" srcOrd="0" destOrd="0" presId="urn:microsoft.com/office/officeart/2008/layout/CircularPictureCallout"/>
    <dgm:cxn modelId="{B222BB5E-C6D8-40DD-B542-FEFC4455C1B8}" type="presOf" srcId="{4EA0955E-BA3F-4F16-90AE-08AC78CF6C35}" destId="{B3FB6C97-227C-478C-9573-F3C91B7B962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4D6A4A64-19C6-4784-A6D6-4C3EE1722081}" type="presOf" srcId="{E5659A02-3FB0-4382-9924-3540F6226D87}" destId="{F6876D60-DD25-4ADD-A223-5231E082D60B}" srcOrd="0" destOrd="0" presId="urn:microsoft.com/office/officeart/2008/layout/CircularPictureCallout"/>
    <dgm:cxn modelId="{FD53BA60-2B9F-407D-9103-C2A1712584FA}" type="presParOf" srcId="{B3FB6C97-227C-478C-9573-F3C91B7B962B}" destId="{68C1FA84-D8F3-4427-BCCD-5FB7A7A7E8EF}" srcOrd="0" destOrd="0" presId="urn:microsoft.com/office/officeart/2008/layout/CircularPictureCallout"/>
    <dgm:cxn modelId="{264D9FFD-263A-40DB-9F50-213BF7477CF0}" type="presParOf" srcId="{68C1FA84-D8F3-4427-BCCD-5FB7A7A7E8EF}" destId="{51E0FE9E-27A7-46B2-85A6-C9727AC9CDC4}" srcOrd="0" destOrd="0" presId="urn:microsoft.com/office/officeart/2008/layout/CircularPictureCallout"/>
    <dgm:cxn modelId="{3968055C-1983-47E5-A6BA-6EB80CC1DA77}" type="presParOf" srcId="{51E0FE9E-27A7-46B2-85A6-C9727AC9CDC4}" destId="{4084925D-F6FD-4B87-8A74-5C9517347A3E}" srcOrd="0" destOrd="0" presId="urn:microsoft.com/office/officeart/2008/layout/CircularPictureCallout"/>
    <dgm:cxn modelId="{CBD84D5B-A3C8-4BC5-A76F-CDDA52BBEECF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F404E395-C4DD-43AF-BDB6-A11867E3F271}" type="presOf" srcId="{E5659A02-3FB0-4382-9924-3540F6226D87}" destId="{F6876D60-DD25-4ADD-A223-5231E082D60B}" srcOrd="0" destOrd="0" presId="urn:microsoft.com/office/officeart/2008/layout/CircularPictureCallout"/>
    <dgm:cxn modelId="{7779B67D-D87F-46CB-A299-E8C850F0E6F6}" type="presOf" srcId="{3A7FBAD0-6826-45D8-8A05-ED41FC0B1F9D}" destId="{4084925D-F6FD-4B87-8A74-5C9517347A3E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AB07370D-8107-40B0-91D5-C0AA0A74214A}" type="presOf" srcId="{4EA0955E-BA3F-4F16-90AE-08AC78CF6C35}" destId="{B3FB6C97-227C-478C-9573-F3C91B7B962B}" srcOrd="0" destOrd="0" presId="urn:microsoft.com/office/officeart/2008/layout/CircularPictureCallout"/>
    <dgm:cxn modelId="{924348BC-CBBC-441F-9C2D-831EF71AC7CB}" type="presParOf" srcId="{B3FB6C97-227C-478C-9573-F3C91B7B962B}" destId="{68C1FA84-D8F3-4427-BCCD-5FB7A7A7E8EF}" srcOrd="0" destOrd="0" presId="urn:microsoft.com/office/officeart/2008/layout/CircularPictureCallout"/>
    <dgm:cxn modelId="{96ECCC29-E1EA-4630-AFF4-9A0556A21812}" type="presParOf" srcId="{68C1FA84-D8F3-4427-BCCD-5FB7A7A7E8EF}" destId="{51E0FE9E-27A7-46B2-85A6-C9727AC9CDC4}" srcOrd="0" destOrd="0" presId="urn:microsoft.com/office/officeart/2008/layout/CircularPictureCallout"/>
    <dgm:cxn modelId="{2FD29DA7-1652-46F6-9104-68B1F3BBBFE7}" type="presParOf" srcId="{51E0FE9E-27A7-46B2-85A6-C9727AC9CDC4}" destId="{4084925D-F6FD-4B87-8A74-5C9517347A3E}" srcOrd="0" destOrd="0" presId="urn:microsoft.com/office/officeart/2008/layout/CircularPictureCallout"/>
    <dgm:cxn modelId="{648E3687-BF21-49B1-BFCC-766D655E002D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 custLinFactNeighborX="-1" custLinFactNeighborY="2215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B1324002-104C-4AF3-9535-E7F9ACFC1B28}" type="presOf" srcId="{3A7FBAD0-6826-45D8-8A05-ED41FC0B1F9D}" destId="{4084925D-F6FD-4B87-8A74-5C9517347A3E}" srcOrd="0" destOrd="0" presId="urn:microsoft.com/office/officeart/2008/layout/CircularPictureCallout"/>
    <dgm:cxn modelId="{ACC99CE3-E044-4701-A874-C89969A43285}" type="presOf" srcId="{4EA0955E-BA3F-4F16-90AE-08AC78CF6C35}" destId="{B3FB6C97-227C-478C-9573-F3C91B7B962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82CCE538-2CDE-4D8D-9E7D-E8F4F95D4A15}" type="presOf" srcId="{E5659A02-3FB0-4382-9924-3540F6226D87}" destId="{F6876D60-DD25-4ADD-A223-5231E082D60B}" srcOrd="0" destOrd="0" presId="urn:microsoft.com/office/officeart/2008/layout/CircularPictureCallout"/>
    <dgm:cxn modelId="{CD4F2632-CD20-462C-8523-0A5AA9D11953}" type="presParOf" srcId="{B3FB6C97-227C-478C-9573-F3C91B7B962B}" destId="{68C1FA84-D8F3-4427-BCCD-5FB7A7A7E8EF}" srcOrd="0" destOrd="0" presId="urn:microsoft.com/office/officeart/2008/layout/CircularPictureCallout"/>
    <dgm:cxn modelId="{C39254E3-F7A1-498F-9434-CB9E7808CFB1}" type="presParOf" srcId="{68C1FA84-D8F3-4427-BCCD-5FB7A7A7E8EF}" destId="{51E0FE9E-27A7-46B2-85A6-C9727AC9CDC4}" srcOrd="0" destOrd="0" presId="urn:microsoft.com/office/officeart/2008/layout/CircularPictureCallout"/>
    <dgm:cxn modelId="{67C4FB72-5B24-4319-AF13-0BEBD463E43C}" type="presParOf" srcId="{51E0FE9E-27A7-46B2-85A6-C9727AC9CDC4}" destId="{4084925D-F6FD-4B87-8A74-5C9517347A3E}" srcOrd="0" destOrd="0" presId="urn:microsoft.com/office/officeart/2008/layout/CircularPictureCallout"/>
    <dgm:cxn modelId="{1B4A2A85-A5A4-45F2-B763-CBAD0CC18A29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 custLinFactNeighborX="-2216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834C9FC9-D1E0-4453-B145-5C272B15DB18}" type="presOf" srcId="{3A7FBAD0-6826-45D8-8A05-ED41FC0B1F9D}" destId="{4084925D-F6FD-4B87-8A74-5C9517347A3E}" srcOrd="0" destOrd="0" presId="urn:microsoft.com/office/officeart/2008/layout/CircularPictureCallout"/>
    <dgm:cxn modelId="{4B524CA4-B876-4F08-963A-08C4B3FB955B}" type="presOf" srcId="{4EA0955E-BA3F-4F16-90AE-08AC78CF6C35}" destId="{B3FB6C97-227C-478C-9573-F3C91B7B962B}" srcOrd="0" destOrd="0" presId="urn:microsoft.com/office/officeart/2008/layout/CircularPictureCallout"/>
    <dgm:cxn modelId="{66225786-36AE-498F-A646-9A1F0975FAF5}" type="presOf" srcId="{E5659A02-3FB0-4382-9924-3540F6226D87}" destId="{F6876D60-DD25-4ADD-A223-5231E082D60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40FA96B0-AFE7-4298-93B0-B56C60520169}" type="presParOf" srcId="{B3FB6C97-227C-478C-9573-F3C91B7B962B}" destId="{68C1FA84-D8F3-4427-BCCD-5FB7A7A7E8EF}" srcOrd="0" destOrd="0" presId="urn:microsoft.com/office/officeart/2008/layout/CircularPictureCallout"/>
    <dgm:cxn modelId="{A5CBE4CD-BF01-424C-8EE2-E7093A338718}" type="presParOf" srcId="{68C1FA84-D8F3-4427-BCCD-5FB7A7A7E8EF}" destId="{51E0FE9E-27A7-46B2-85A6-C9727AC9CDC4}" srcOrd="0" destOrd="0" presId="urn:microsoft.com/office/officeart/2008/layout/CircularPictureCallout"/>
    <dgm:cxn modelId="{6D379E5D-C314-4698-B42C-AC5EC6F210AB}" type="presParOf" srcId="{51E0FE9E-27A7-46B2-85A6-C9727AC9CDC4}" destId="{4084925D-F6FD-4B87-8A74-5C9517347A3E}" srcOrd="0" destOrd="0" presId="urn:microsoft.com/office/officeart/2008/layout/CircularPictureCallout"/>
    <dgm:cxn modelId="{0904053D-10C2-43FA-8211-60A3CE58E37B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1224E45C-5AB8-4601-B22B-872477A6916A}" type="presOf" srcId="{3A7FBAD0-6826-45D8-8A05-ED41FC0B1F9D}" destId="{4084925D-F6FD-4B87-8A74-5C9517347A3E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5C50CA33-8AC7-4C7B-A197-DD80D3B643E6}" type="presOf" srcId="{4EA0955E-BA3F-4F16-90AE-08AC78CF6C35}" destId="{B3FB6C97-227C-478C-9573-F3C91B7B962B}" srcOrd="0" destOrd="0" presId="urn:microsoft.com/office/officeart/2008/layout/CircularPictureCallout"/>
    <dgm:cxn modelId="{B9F05FA5-D387-44B3-A218-F7072B88DA74}" type="presOf" srcId="{E5659A02-3FB0-4382-9924-3540F6226D87}" destId="{F6876D60-DD25-4ADD-A223-5231E082D60B}" srcOrd="0" destOrd="0" presId="urn:microsoft.com/office/officeart/2008/layout/CircularPictureCallout"/>
    <dgm:cxn modelId="{867EE614-5B08-485C-A033-569B38839C64}" type="presParOf" srcId="{B3FB6C97-227C-478C-9573-F3C91B7B962B}" destId="{68C1FA84-D8F3-4427-BCCD-5FB7A7A7E8EF}" srcOrd="0" destOrd="0" presId="urn:microsoft.com/office/officeart/2008/layout/CircularPictureCallout"/>
    <dgm:cxn modelId="{CC44626A-AB83-4B91-A103-42A38BF1FBF0}" type="presParOf" srcId="{68C1FA84-D8F3-4427-BCCD-5FB7A7A7E8EF}" destId="{51E0FE9E-27A7-46B2-85A6-C9727AC9CDC4}" srcOrd="0" destOrd="0" presId="urn:microsoft.com/office/officeart/2008/layout/CircularPictureCallout"/>
    <dgm:cxn modelId="{44E79D2C-0EF0-41DE-8F16-5C9A34BB6857}" type="presParOf" srcId="{51E0FE9E-27A7-46B2-85A6-C9727AC9CDC4}" destId="{4084925D-F6FD-4B87-8A74-5C9517347A3E}" srcOrd="0" destOrd="0" presId="urn:microsoft.com/office/officeart/2008/layout/CircularPictureCallout"/>
    <dgm:cxn modelId="{86E3D909-BD50-4CAD-8AE7-D92B39397B81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3D22E2-D53D-430C-92F1-7661613F678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BFA9505-957C-43FC-81C5-38B1D03272A0}">
      <dgm:prSet phldrT="[Text]"/>
      <dgm:spPr/>
      <dgm:t>
        <a:bodyPr/>
        <a:lstStyle/>
        <a:p>
          <a:r>
            <a:rPr lang="cs-CZ" dirty="0" smtClean="0">
              <a:solidFill>
                <a:srgbClr val="FF0000"/>
              </a:solidFill>
            </a:rPr>
            <a:t>s</a:t>
          </a:r>
          <a:endParaRPr lang="cs-CZ" dirty="0">
            <a:solidFill>
              <a:srgbClr val="FF0000"/>
            </a:solidFill>
          </a:endParaRPr>
        </a:p>
      </dgm:t>
    </dgm:pt>
    <dgm:pt modelId="{25EB90B4-E962-4ADF-97E2-B315EE9ECC94}" type="sibTrans" cxnId="{1D2EB452-E9C4-437C-A4D7-04C9C25877DD}">
      <dgm:prSet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E6373BA3-5A25-4C99-A7BF-F502C707F91E}" type="parTrans" cxnId="{1D2EB452-E9C4-437C-A4D7-04C9C25877DD}">
      <dgm:prSet/>
      <dgm:spPr/>
      <dgm:t>
        <a:bodyPr/>
        <a:lstStyle/>
        <a:p>
          <a:endParaRPr lang="cs-CZ"/>
        </a:p>
      </dgm:t>
    </dgm:pt>
    <dgm:pt modelId="{D1203DF0-72F8-460E-A46D-B2871C5AB92F}" type="pres">
      <dgm:prSet presAssocID="{5B3D22E2-D53D-430C-92F1-7661613F678C}" presName="Name0" presStyleCnt="0">
        <dgm:presLayoutVars>
          <dgm:chMax val="7"/>
          <dgm:chPref val="7"/>
          <dgm:dir/>
        </dgm:presLayoutVars>
      </dgm:prSet>
      <dgm:spPr/>
    </dgm:pt>
    <dgm:pt modelId="{FF3078FA-11AE-4D8D-9B9F-D9E9C652155B}" type="pres">
      <dgm:prSet presAssocID="{5B3D22E2-D53D-430C-92F1-7661613F678C}" presName="Name1" presStyleCnt="0"/>
      <dgm:spPr/>
    </dgm:pt>
    <dgm:pt modelId="{07E7F149-E3F7-42B4-BDD8-E2D01169E0BF}" type="pres">
      <dgm:prSet presAssocID="{25EB90B4-E962-4ADF-97E2-B315EE9ECC94}" presName="picture_1" presStyleCnt="0"/>
      <dgm:spPr/>
    </dgm:pt>
    <dgm:pt modelId="{F8BB2E9C-2511-49AA-A9EB-7C657F43F832}" type="pres">
      <dgm:prSet presAssocID="{25EB90B4-E962-4ADF-97E2-B315EE9ECC94}" presName="pictureRepeatNode" presStyleLbl="alignImgPlace1" presStyleIdx="0" presStyleCnt="1" custScaleX="200000" custScaleY="192983"/>
      <dgm:spPr/>
      <dgm:t>
        <a:bodyPr/>
        <a:lstStyle/>
        <a:p>
          <a:endParaRPr lang="cs-CZ"/>
        </a:p>
      </dgm:t>
    </dgm:pt>
    <dgm:pt modelId="{A5D12117-A573-45E5-B034-93D7B43E439A}" type="pres">
      <dgm:prSet presAssocID="{FBFA9505-957C-43FC-81C5-38B1D03272A0}" presName="text_1" presStyleLbl="node1" presStyleIdx="0" presStyleCnt="0" custLinFactY="-101792" custLinFactNeighborX="-4528" custLinFactNeighborY="-2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A097B8BC-689E-4E22-9D10-88862EBEF277}" type="presOf" srcId="{25EB90B4-E962-4ADF-97E2-B315EE9ECC94}" destId="{F8BB2E9C-2511-49AA-A9EB-7C657F43F832}" srcOrd="0" destOrd="0" presId="urn:microsoft.com/office/officeart/2008/layout/CircularPictureCallout"/>
    <dgm:cxn modelId="{C96C961A-30A3-4E1A-9DCF-90B8AB880614}" type="presOf" srcId="{FBFA9505-957C-43FC-81C5-38B1D03272A0}" destId="{A5D12117-A573-45E5-B034-93D7B43E439A}" srcOrd="0" destOrd="0" presId="urn:microsoft.com/office/officeart/2008/layout/CircularPictureCallout"/>
    <dgm:cxn modelId="{C488C21F-BFAB-4A02-9717-9BE1C7BE622C}" type="presOf" srcId="{5B3D22E2-D53D-430C-92F1-7661613F678C}" destId="{D1203DF0-72F8-460E-A46D-B2871C5AB92F}" srcOrd="0" destOrd="0" presId="urn:microsoft.com/office/officeart/2008/layout/CircularPictureCallout"/>
    <dgm:cxn modelId="{1D2EB452-E9C4-437C-A4D7-04C9C25877DD}" srcId="{5B3D22E2-D53D-430C-92F1-7661613F678C}" destId="{FBFA9505-957C-43FC-81C5-38B1D03272A0}" srcOrd="0" destOrd="0" parTransId="{E6373BA3-5A25-4C99-A7BF-F502C707F91E}" sibTransId="{25EB90B4-E962-4ADF-97E2-B315EE9ECC94}"/>
    <dgm:cxn modelId="{496414ED-F1B1-4788-BBD8-746B12E9DA7A}" type="presParOf" srcId="{D1203DF0-72F8-460E-A46D-B2871C5AB92F}" destId="{FF3078FA-11AE-4D8D-9B9F-D9E9C652155B}" srcOrd="0" destOrd="0" presId="urn:microsoft.com/office/officeart/2008/layout/CircularPictureCallout"/>
    <dgm:cxn modelId="{08633009-5EE1-47C7-BF3F-D68B0AF10718}" type="presParOf" srcId="{FF3078FA-11AE-4D8D-9B9F-D9E9C652155B}" destId="{07E7F149-E3F7-42B4-BDD8-E2D01169E0BF}" srcOrd="0" destOrd="0" presId="urn:microsoft.com/office/officeart/2008/layout/CircularPictureCallout"/>
    <dgm:cxn modelId="{9DC7A138-91B0-485D-B616-0D64174792AA}" type="presParOf" srcId="{07E7F149-E3F7-42B4-BDD8-E2D01169E0BF}" destId="{F8BB2E9C-2511-49AA-A9EB-7C657F43F832}" srcOrd="0" destOrd="0" presId="urn:microsoft.com/office/officeart/2008/layout/CircularPictureCallout"/>
    <dgm:cxn modelId="{5814D63A-6782-40BC-8B0C-7F5E7F4FC9BC}" type="presParOf" srcId="{FF3078FA-11AE-4D8D-9B9F-D9E9C652155B}" destId="{A5D12117-A573-45E5-B034-93D7B43E439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 custLinFactY="85368" custLinFactNeighborX="-39141" custLinFactNeighborY="100000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E5C55A5F-389E-41F1-B5FA-323392ED91C4}" type="presOf" srcId="{3A7FBAD0-6826-45D8-8A05-ED41FC0B1F9D}" destId="{4084925D-F6FD-4B87-8A74-5C9517347A3E}" srcOrd="0" destOrd="0" presId="urn:microsoft.com/office/officeart/2008/layout/CircularPictureCallout"/>
    <dgm:cxn modelId="{70F7F8A0-D7CB-464F-9ED4-D571E151FFCF}" type="presOf" srcId="{4EA0955E-BA3F-4F16-90AE-08AC78CF6C35}" destId="{B3FB6C97-227C-478C-9573-F3C91B7B962B}" srcOrd="0" destOrd="0" presId="urn:microsoft.com/office/officeart/2008/layout/CircularPictureCallout"/>
    <dgm:cxn modelId="{CEE105F4-2E83-4A5E-9308-63AB724CE67A}" type="presOf" srcId="{E5659A02-3FB0-4382-9924-3540F6226D87}" destId="{F6876D60-DD25-4ADD-A223-5231E082D60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3F4FCFCE-79F4-4903-B4A6-11C484233B27}" type="presParOf" srcId="{B3FB6C97-227C-478C-9573-F3C91B7B962B}" destId="{68C1FA84-D8F3-4427-BCCD-5FB7A7A7E8EF}" srcOrd="0" destOrd="0" presId="urn:microsoft.com/office/officeart/2008/layout/CircularPictureCallout"/>
    <dgm:cxn modelId="{E589821D-FEBD-41FF-B333-99BB1D0BCD90}" type="presParOf" srcId="{68C1FA84-D8F3-4427-BCCD-5FB7A7A7E8EF}" destId="{51E0FE9E-27A7-46B2-85A6-C9727AC9CDC4}" srcOrd="0" destOrd="0" presId="urn:microsoft.com/office/officeart/2008/layout/CircularPictureCallout"/>
    <dgm:cxn modelId="{C4CA37A9-7B9F-42CF-9F5F-9B12CAD7ACC0}" type="presParOf" srcId="{51E0FE9E-27A7-46B2-85A6-C9727AC9CDC4}" destId="{4084925D-F6FD-4B87-8A74-5C9517347A3E}" srcOrd="0" destOrd="0" presId="urn:microsoft.com/office/officeart/2008/layout/CircularPictureCallout"/>
    <dgm:cxn modelId="{3410C14E-C919-4073-B418-1A5A2861FA4D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E2879887-8A56-442D-9C28-AB2E531AB048}" type="presOf" srcId="{3A7FBAD0-6826-45D8-8A05-ED41FC0B1F9D}" destId="{4084925D-F6FD-4B87-8A74-5C9517347A3E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EF9E499F-B9F8-4732-B691-1D889BCB3248}" type="presOf" srcId="{4EA0955E-BA3F-4F16-90AE-08AC78CF6C35}" destId="{B3FB6C97-227C-478C-9573-F3C91B7B962B}" srcOrd="0" destOrd="0" presId="urn:microsoft.com/office/officeart/2008/layout/CircularPictureCallout"/>
    <dgm:cxn modelId="{F7036737-3BD8-4ECC-9A05-BAD5A1319BB5}" type="presOf" srcId="{E5659A02-3FB0-4382-9924-3540F6226D87}" destId="{F6876D60-DD25-4ADD-A223-5231E082D60B}" srcOrd="0" destOrd="0" presId="urn:microsoft.com/office/officeart/2008/layout/CircularPictureCallout"/>
    <dgm:cxn modelId="{547B4E41-E3A1-492D-918E-796AD685B9BF}" type="presParOf" srcId="{B3FB6C97-227C-478C-9573-F3C91B7B962B}" destId="{68C1FA84-D8F3-4427-BCCD-5FB7A7A7E8EF}" srcOrd="0" destOrd="0" presId="urn:microsoft.com/office/officeart/2008/layout/CircularPictureCallout"/>
    <dgm:cxn modelId="{0D1EDAA0-209D-42A0-8BAE-EB3C2F832422}" type="presParOf" srcId="{68C1FA84-D8F3-4427-BCCD-5FB7A7A7E8EF}" destId="{51E0FE9E-27A7-46B2-85A6-C9727AC9CDC4}" srcOrd="0" destOrd="0" presId="urn:microsoft.com/office/officeart/2008/layout/CircularPictureCallout"/>
    <dgm:cxn modelId="{0D65DBAB-3C48-4107-9DAE-0DA7C634B1FA}" type="presParOf" srcId="{51E0FE9E-27A7-46B2-85A6-C9727AC9CDC4}" destId="{4084925D-F6FD-4B87-8A74-5C9517347A3E}" srcOrd="0" destOrd="0" presId="urn:microsoft.com/office/officeart/2008/layout/CircularPictureCallout"/>
    <dgm:cxn modelId="{E9D86D27-3E7E-40F6-B757-827CEB479539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822C9583-CFB7-4E33-812F-0A4A8C30988F}" type="presOf" srcId="{4EA0955E-BA3F-4F16-90AE-08AC78CF6C35}" destId="{B3FB6C97-227C-478C-9573-F3C91B7B962B}" srcOrd="0" destOrd="0" presId="urn:microsoft.com/office/officeart/2008/layout/CircularPictureCallout"/>
    <dgm:cxn modelId="{21CD8251-FDFA-44AB-8DAA-08E549C3E47F}" type="presOf" srcId="{3A7FBAD0-6826-45D8-8A05-ED41FC0B1F9D}" destId="{4084925D-F6FD-4B87-8A74-5C9517347A3E}" srcOrd="0" destOrd="0" presId="urn:microsoft.com/office/officeart/2008/layout/CircularPictureCallout"/>
    <dgm:cxn modelId="{1C8BB0E1-AAE2-4B62-BA7C-0DF4A4AF9C6B}" type="presOf" srcId="{E5659A02-3FB0-4382-9924-3540F6226D87}" destId="{F6876D60-DD25-4ADD-A223-5231E082D60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D06650FE-F9FB-4059-85BC-A414861587F9}" type="presParOf" srcId="{B3FB6C97-227C-478C-9573-F3C91B7B962B}" destId="{68C1FA84-D8F3-4427-BCCD-5FB7A7A7E8EF}" srcOrd="0" destOrd="0" presId="urn:microsoft.com/office/officeart/2008/layout/CircularPictureCallout"/>
    <dgm:cxn modelId="{9F240513-E6AF-4E7C-A483-1612B82DAD70}" type="presParOf" srcId="{68C1FA84-D8F3-4427-BCCD-5FB7A7A7E8EF}" destId="{51E0FE9E-27A7-46B2-85A6-C9727AC9CDC4}" srcOrd="0" destOrd="0" presId="urn:microsoft.com/office/officeart/2008/layout/CircularPictureCallout"/>
    <dgm:cxn modelId="{578716AF-2312-40F6-99EE-35EBF1C4E6D4}" type="presParOf" srcId="{51E0FE9E-27A7-46B2-85A6-C9727AC9CDC4}" destId="{4084925D-F6FD-4B87-8A74-5C9517347A3E}" srcOrd="0" destOrd="0" presId="urn:microsoft.com/office/officeart/2008/layout/CircularPictureCallout"/>
    <dgm:cxn modelId="{5050DDC2-D232-425C-8510-A2E9C4BB98A8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 custLinFactNeighborX="739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440E02BE-4CEB-48A5-8398-7D37AB3FEA04}" type="presOf" srcId="{E5659A02-3FB0-4382-9924-3540F6226D87}" destId="{F6876D60-DD25-4ADD-A223-5231E082D60B}" srcOrd="0" destOrd="0" presId="urn:microsoft.com/office/officeart/2008/layout/CircularPictureCallout"/>
    <dgm:cxn modelId="{944B9010-7206-4980-859B-58D831ABBA23}" type="presOf" srcId="{3A7FBAD0-6826-45D8-8A05-ED41FC0B1F9D}" destId="{4084925D-F6FD-4B87-8A74-5C9517347A3E}" srcOrd="0" destOrd="0" presId="urn:microsoft.com/office/officeart/2008/layout/CircularPictureCallout"/>
    <dgm:cxn modelId="{266C2467-2B46-4FDA-8C25-9F8EFFF0F539}" type="presOf" srcId="{4EA0955E-BA3F-4F16-90AE-08AC78CF6C35}" destId="{B3FB6C97-227C-478C-9573-F3C91B7B962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4DC747E7-BDF8-4041-A513-9A9AA4EA7DD0}" type="presParOf" srcId="{B3FB6C97-227C-478C-9573-F3C91B7B962B}" destId="{68C1FA84-D8F3-4427-BCCD-5FB7A7A7E8EF}" srcOrd="0" destOrd="0" presId="urn:microsoft.com/office/officeart/2008/layout/CircularPictureCallout"/>
    <dgm:cxn modelId="{40FD0FB1-D7E1-41FF-A2A2-C12546F2FEA0}" type="presParOf" srcId="{68C1FA84-D8F3-4427-BCCD-5FB7A7A7E8EF}" destId="{51E0FE9E-27A7-46B2-85A6-C9727AC9CDC4}" srcOrd="0" destOrd="0" presId="urn:microsoft.com/office/officeart/2008/layout/CircularPictureCallout"/>
    <dgm:cxn modelId="{30F8BA5C-8F4C-4877-9C22-0E67884694A8}" type="presParOf" srcId="{51E0FE9E-27A7-46B2-85A6-C9727AC9CDC4}" destId="{4084925D-F6FD-4B87-8A74-5C9517347A3E}" srcOrd="0" destOrd="0" presId="urn:microsoft.com/office/officeart/2008/layout/CircularPictureCallout"/>
    <dgm:cxn modelId="{DD77C5AF-E5DF-442C-8EFA-0DD364813080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 custLinFactNeighborX="8862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A51BC47C-15C0-4F0F-9E4D-B4FF3FDF560F}" type="presOf" srcId="{E5659A02-3FB0-4382-9924-3540F6226D87}" destId="{F6876D60-DD25-4ADD-A223-5231E082D60B}" srcOrd="0" destOrd="0" presId="urn:microsoft.com/office/officeart/2008/layout/CircularPictureCallout"/>
    <dgm:cxn modelId="{2FFA2923-3A45-42C0-8829-824198740925}" type="presOf" srcId="{3A7FBAD0-6826-45D8-8A05-ED41FC0B1F9D}" destId="{4084925D-F6FD-4B87-8A74-5C9517347A3E}" srcOrd="0" destOrd="0" presId="urn:microsoft.com/office/officeart/2008/layout/CircularPictureCallout"/>
    <dgm:cxn modelId="{0FE1B066-30E0-403C-AFA5-6AB7C7699A6E}" type="presOf" srcId="{4EA0955E-BA3F-4F16-90AE-08AC78CF6C35}" destId="{B3FB6C97-227C-478C-9573-F3C91B7B962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29FDA9B0-5C8B-4483-86A5-ECB72EB89FC7}" type="presParOf" srcId="{B3FB6C97-227C-478C-9573-F3C91B7B962B}" destId="{68C1FA84-D8F3-4427-BCCD-5FB7A7A7E8EF}" srcOrd="0" destOrd="0" presId="urn:microsoft.com/office/officeart/2008/layout/CircularPictureCallout"/>
    <dgm:cxn modelId="{DAF708E6-E99C-4970-935A-DD2521945FCF}" type="presParOf" srcId="{68C1FA84-D8F3-4427-BCCD-5FB7A7A7E8EF}" destId="{51E0FE9E-27A7-46B2-85A6-C9727AC9CDC4}" srcOrd="0" destOrd="0" presId="urn:microsoft.com/office/officeart/2008/layout/CircularPictureCallout"/>
    <dgm:cxn modelId="{EB30A629-5D3A-40BA-A64E-F871B1ACA2A1}" type="presParOf" srcId="{51E0FE9E-27A7-46B2-85A6-C9727AC9CDC4}" destId="{4084925D-F6FD-4B87-8A74-5C9517347A3E}" srcOrd="0" destOrd="0" presId="urn:microsoft.com/office/officeart/2008/layout/CircularPictureCallout"/>
    <dgm:cxn modelId="{6904960F-4E27-4DF9-A381-5034B573E729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BAF5E527-26A0-4A59-8F50-8378ED50C918}" type="presOf" srcId="{E5659A02-3FB0-4382-9924-3540F6226D87}" destId="{F6876D60-DD25-4ADD-A223-5231E082D60B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BE505F35-90CF-4965-B3E2-12A4288C5504}" type="presOf" srcId="{3A7FBAD0-6826-45D8-8A05-ED41FC0B1F9D}" destId="{4084925D-F6FD-4B87-8A74-5C9517347A3E}" srcOrd="0" destOrd="0" presId="urn:microsoft.com/office/officeart/2008/layout/CircularPictureCallout"/>
    <dgm:cxn modelId="{9B29539E-1B48-4F52-91D5-3A7FCA0336AA}" type="presOf" srcId="{4EA0955E-BA3F-4F16-90AE-08AC78CF6C35}" destId="{B3FB6C97-227C-478C-9573-F3C91B7B962B}" srcOrd="0" destOrd="0" presId="urn:microsoft.com/office/officeart/2008/layout/CircularPictureCallout"/>
    <dgm:cxn modelId="{82E6478A-C4F6-4A67-B348-4651093793F6}" type="presParOf" srcId="{B3FB6C97-227C-478C-9573-F3C91B7B962B}" destId="{68C1FA84-D8F3-4427-BCCD-5FB7A7A7E8EF}" srcOrd="0" destOrd="0" presId="urn:microsoft.com/office/officeart/2008/layout/CircularPictureCallout"/>
    <dgm:cxn modelId="{009BCDEF-8A2E-4E81-89F2-B631CEDBB2D1}" type="presParOf" srcId="{68C1FA84-D8F3-4427-BCCD-5FB7A7A7E8EF}" destId="{51E0FE9E-27A7-46B2-85A6-C9727AC9CDC4}" srcOrd="0" destOrd="0" presId="urn:microsoft.com/office/officeart/2008/layout/CircularPictureCallout"/>
    <dgm:cxn modelId="{B9A7FE29-2F64-4F68-B79E-86A9585D845B}" type="presParOf" srcId="{51E0FE9E-27A7-46B2-85A6-C9727AC9CDC4}" destId="{4084925D-F6FD-4B87-8A74-5C9517347A3E}" srcOrd="0" destOrd="0" presId="urn:microsoft.com/office/officeart/2008/layout/CircularPictureCallout"/>
    <dgm:cxn modelId="{705E7BEA-044E-4F8D-ABCB-D42C84AEB39C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A0955E-BA3F-4F16-90AE-08AC78CF6C3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5659A02-3FB0-4382-9924-3540F6226D87}">
      <dgm:prSet phldrT="[Text]"/>
      <dgm:spPr/>
      <dgm:t>
        <a:bodyPr/>
        <a:lstStyle/>
        <a:p>
          <a:r>
            <a:rPr lang="cs-CZ" dirty="0" smtClean="0">
              <a:solidFill>
                <a:srgbClr val="92D050"/>
              </a:solidFill>
            </a:rPr>
            <a:t>s</a:t>
          </a:r>
          <a:endParaRPr lang="cs-CZ" dirty="0">
            <a:solidFill>
              <a:srgbClr val="92D050"/>
            </a:solidFill>
          </a:endParaRPr>
        </a:p>
      </dgm:t>
    </dgm:pt>
    <dgm:pt modelId="{54F32474-F76F-4B98-AFB3-3197763DB6BA}" type="parTrans" cxnId="{FA65B4DB-42D9-4B8A-A4FB-91A4F6B3ADBB}">
      <dgm:prSet/>
      <dgm:spPr/>
      <dgm:t>
        <a:bodyPr/>
        <a:lstStyle/>
        <a:p>
          <a:endParaRPr lang="cs-CZ"/>
        </a:p>
      </dgm:t>
    </dgm:pt>
    <dgm:pt modelId="{3A7FBAD0-6826-45D8-8A05-ED41FC0B1F9D}" type="sibTrans" cxnId="{FA65B4DB-42D9-4B8A-A4FB-91A4F6B3ADBB}">
      <dgm:prSet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cs-CZ"/>
        </a:p>
      </dgm:t>
    </dgm:pt>
    <dgm:pt modelId="{B3FB6C97-227C-478C-9573-F3C91B7B962B}" type="pres">
      <dgm:prSet presAssocID="{4EA0955E-BA3F-4F16-90AE-08AC78CF6C35}" presName="Name0" presStyleCnt="0">
        <dgm:presLayoutVars>
          <dgm:chMax val="7"/>
          <dgm:chPref val="7"/>
          <dgm:dir/>
        </dgm:presLayoutVars>
      </dgm:prSet>
      <dgm:spPr/>
    </dgm:pt>
    <dgm:pt modelId="{68C1FA84-D8F3-4427-BCCD-5FB7A7A7E8EF}" type="pres">
      <dgm:prSet presAssocID="{4EA0955E-BA3F-4F16-90AE-08AC78CF6C35}" presName="Name1" presStyleCnt="0"/>
      <dgm:spPr/>
    </dgm:pt>
    <dgm:pt modelId="{51E0FE9E-27A7-46B2-85A6-C9727AC9CDC4}" type="pres">
      <dgm:prSet presAssocID="{3A7FBAD0-6826-45D8-8A05-ED41FC0B1F9D}" presName="picture_1" presStyleCnt="0"/>
      <dgm:spPr/>
    </dgm:pt>
    <dgm:pt modelId="{4084925D-F6FD-4B87-8A74-5C9517347A3E}" type="pres">
      <dgm:prSet presAssocID="{3A7FBAD0-6826-45D8-8A05-ED41FC0B1F9D}" presName="pictureRepeatNode" presStyleLbl="alignImgPlace1" presStyleIdx="0" presStyleCnt="1" custScaleX="199999" custScaleY="192983" custLinFactNeighborX="15509" custLinFactNeighborY="0"/>
      <dgm:spPr/>
      <dgm:t>
        <a:bodyPr/>
        <a:lstStyle/>
        <a:p>
          <a:endParaRPr lang="cs-CZ"/>
        </a:p>
      </dgm:t>
    </dgm:pt>
    <dgm:pt modelId="{F6876D60-DD25-4ADD-A223-5231E082D60B}" type="pres">
      <dgm:prSet presAssocID="{E5659A02-3FB0-4382-9924-3540F6226D87}" presName="text_1" presStyleLbl="node1" presStyleIdx="0" presStyleCnt="0" custLinFactY="-74559" custLinFactNeighborX="-31156" custLinFactNeighborY="-10000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979BC210-7A86-4DDF-A186-EC99D64A70F0}" type="presOf" srcId="{4EA0955E-BA3F-4F16-90AE-08AC78CF6C35}" destId="{B3FB6C97-227C-478C-9573-F3C91B7B962B}" srcOrd="0" destOrd="0" presId="urn:microsoft.com/office/officeart/2008/layout/CircularPictureCallout"/>
    <dgm:cxn modelId="{B90A6B74-5363-4CFE-A99C-BEF15B7BC9F9}" type="presOf" srcId="{E5659A02-3FB0-4382-9924-3540F6226D87}" destId="{F6876D60-DD25-4ADD-A223-5231E082D60B}" srcOrd="0" destOrd="0" presId="urn:microsoft.com/office/officeart/2008/layout/CircularPictureCallout"/>
    <dgm:cxn modelId="{1B44B9D4-CD69-4E97-9BDE-592695EEE2E0}" type="presOf" srcId="{3A7FBAD0-6826-45D8-8A05-ED41FC0B1F9D}" destId="{4084925D-F6FD-4B87-8A74-5C9517347A3E}" srcOrd="0" destOrd="0" presId="urn:microsoft.com/office/officeart/2008/layout/CircularPictureCallout"/>
    <dgm:cxn modelId="{FA65B4DB-42D9-4B8A-A4FB-91A4F6B3ADBB}" srcId="{4EA0955E-BA3F-4F16-90AE-08AC78CF6C35}" destId="{E5659A02-3FB0-4382-9924-3540F6226D87}" srcOrd="0" destOrd="0" parTransId="{54F32474-F76F-4B98-AFB3-3197763DB6BA}" sibTransId="{3A7FBAD0-6826-45D8-8A05-ED41FC0B1F9D}"/>
    <dgm:cxn modelId="{D45B8AE9-E33A-4C5C-8C68-D9954650F6D3}" type="presParOf" srcId="{B3FB6C97-227C-478C-9573-F3C91B7B962B}" destId="{68C1FA84-D8F3-4427-BCCD-5FB7A7A7E8EF}" srcOrd="0" destOrd="0" presId="urn:microsoft.com/office/officeart/2008/layout/CircularPictureCallout"/>
    <dgm:cxn modelId="{93D72E00-E10C-492F-BE87-101A6EAD05A5}" type="presParOf" srcId="{68C1FA84-D8F3-4427-BCCD-5FB7A7A7E8EF}" destId="{51E0FE9E-27A7-46B2-85A6-C9727AC9CDC4}" srcOrd="0" destOrd="0" presId="urn:microsoft.com/office/officeart/2008/layout/CircularPictureCallout"/>
    <dgm:cxn modelId="{2F3653EC-B91F-49FC-8155-83DF519E4D37}" type="presParOf" srcId="{51E0FE9E-27A7-46B2-85A6-C9727AC9CDC4}" destId="{4084925D-F6FD-4B87-8A74-5C9517347A3E}" srcOrd="0" destOrd="0" presId="urn:microsoft.com/office/officeart/2008/layout/CircularPictureCallout"/>
    <dgm:cxn modelId="{697183CA-1080-43C6-8163-31FBD25ABE1A}" type="presParOf" srcId="{68C1FA84-D8F3-4427-BCCD-5FB7A7A7E8EF}" destId="{F6876D60-DD25-4ADD-A223-5231E082D60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3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0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0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B2E9C-2511-49AA-A9EB-7C657F43F832}">
      <dsp:nvSpPr>
        <dsp:cNvPr id="0" name=""/>
        <dsp:cNvSpPr/>
      </dsp:nvSpPr>
      <dsp:spPr>
        <a:xfrm>
          <a:off x="0" y="0"/>
          <a:ext cx="778713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12117-A573-45E5-B034-93D7B43E439A}">
      <dsp:nvSpPr>
        <dsp:cNvPr id="0" name=""/>
        <dsp:cNvSpPr/>
      </dsp:nvSpPr>
      <dsp:spPr>
        <a:xfrm>
          <a:off x="253479" y="0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FF0000"/>
              </a:solidFill>
            </a:rPr>
            <a:t>s</a:t>
          </a:r>
          <a:endParaRPr lang="cs-CZ" sz="900" kern="1200" dirty="0">
            <a:solidFill>
              <a:srgbClr val="FF0000"/>
            </a:solidFill>
          </a:endParaRPr>
        </a:p>
      </dsp:txBody>
      <dsp:txXfrm>
        <a:off x="253479" y="0"/>
        <a:ext cx="249188" cy="1284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0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3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3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1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4925D-F6FD-4B87-8A74-5C9517347A3E}">
      <dsp:nvSpPr>
        <dsp:cNvPr id="0" name=""/>
        <dsp:cNvSpPr/>
      </dsp:nvSpPr>
      <dsp:spPr>
        <a:xfrm>
          <a:off x="3" y="0"/>
          <a:ext cx="778709" cy="7513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6D60-DD25-4ADD-A223-5231E082D60B}">
      <dsp:nvSpPr>
        <dsp:cNvPr id="0" name=""/>
        <dsp:cNvSpPr/>
      </dsp:nvSpPr>
      <dsp:spPr>
        <a:xfrm>
          <a:off x="187125" y="163478"/>
          <a:ext cx="249188" cy="1284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900" kern="1200" dirty="0" smtClean="0">
              <a:solidFill>
                <a:srgbClr val="92D050"/>
              </a:solidFill>
            </a:rPr>
            <a:t>s</a:t>
          </a:r>
          <a:endParaRPr lang="cs-CZ" sz="900" kern="1200" dirty="0">
            <a:solidFill>
              <a:srgbClr val="92D050"/>
            </a:solidFill>
          </a:endParaRPr>
        </a:p>
      </dsp:txBody>
      <dsp:txXfrm>
        <a:off x="187125" y="163478"/>
        <a:ext cx="249188" cy="128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" Type="http://schemas.microsoft.com/office/2007/relationships/diagramDrawing" Target="../diagrams/drawing5.xml"/><Relationship Id="rId21" Type="http://schemas.microsoft.com/office/2007/relationships/diagramDrawing" Target="../diagrams/drawing4.xml"/><Relationship Id="rId42" Type="http://schemas.openxmlformats.org/officeDocument/2006/relationships/diagramData" Target="../diagrams/data9.xml"/><Relationship Id="rId47" Type="http://schemas.openxmlformats.org/officeDocument/2006/relationships/image" Target="../media/image31.png"/><Relationship Id="rId63" Type="http://schemas.openxmlformats.org/officeDocument/2006/relationships/diagramData" Target="../diagrams/data13.xml"/><Relationship Id="rId68" Type="http://schemas.openxmlformats.org/officeDocument/2006/relationships/diagramData" Target="../diagrams/data14.xml"/><Relationship Id="rId84" Type="http://schemas.openxmlformats.org/officeDocument/2006/relationships/diagramLayout" Target="../diagrams/layout17.xml"/><Relationship Id="rId89" Type="http://schemas.openxmlformats.org/officeDocument/2006/relationships/diagramLayout" Target="../diagrams/layout18.xml"/><Relationship Id="rId16" Type="http://schemas.microsoft.com/office/2007/relationships/diagramDrawing" Target="../diagrams/drawing3.xml"/><Relationship Id="rId11" Type="http://schemas.microsoft.com/office/2007/relationships/diagramDrawing" Target="../diagrams/drawing2.xml"/><Relationship Id="rId32" Type="http://schemas.openxmlformats.org/officeDocument/2006/relationships/diagramData" Target="../diagrams/data7.xml"/><Relationship Id="rId37" Type="http://schemas.openxmlformats.org/officeDocument/2006/relationships/diagramData" Target="../diagrams/data8.xml"/><Relationship Id="rId53" Type="http://schemas.openxmlformats.org/officeDocument/2006/relationships/diagramData" Target="../diagrams/data11.xml"/><Relationship Id="rId58" Type="http://schemas.openxmlformats.org/officeDocument/2006/relationships/diagramData" Target="../diagrams/data12.xml"/><Relationship Id="rId74" Type="http://schemas.openxmlformats.org/officeDocument/2006/relationships/diagramLayout" Target="../diagrams/layout15.xml"/><Relationship Id="rId79" Type="http://schemas.openxmlformats.org/officeDocument/2006/relationships/diagramLayout" Target="../diagrams/layout16.xml"/><Relationship Id="rId5" Type="http://schemas.openxmlformats.org/officeDocument/2006/relationships/diagramColors" Target="../diagrams/colors1.xml"/><Relationship Id="rId90" Type="http://schemas.openxmlformats.org/officeDocument/2006/relationships/diagramQuickStyle" Target="../diagrams/quickStyle18.xml"/><Relationship Id="rId95" Type="http://schemas.openxmlformats.org/officeDocument/2006/relationships/diagramQuickStyle" Target="../diagrams/quickStyle19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43" Type="http://schemas.openxmlformats.org/officeDocument/2006/relationships/diagramLayout" Target="../diagrams/layout9.xml"/><Relationship Id="rId48" Type="http://schemas.openxmlformats.org/officeDocument/2006/relationships/diagramData" Target="../diagrams/data10.xml"/><Relationship Id="rId64" Type="http://schemas.openxmlformats.org/officeDocument/2006/relationships/diagramLayout" Target="../diagrams/layout13.xml"/><Relationship Id="rId69" Type="http://schemas.openxmlformats.org/officeDocument/2006/relationships/diagramLayout" Target="../diagrams/layout14.xml"/><Relationship Id="rId80" Type="http://schemas.openxmlformats.org/officeDocument/2006/relationships/diagramQuickStyle" Target="../diagrams/quickStyle16.xml"/><Relationship Id="rId85" Type="http://schemas.openxmlformats.org/officeDocument/2006/relationships/diagramQuickStyle" Target="../diagrams/quickStyle17.xml"/><Relationship Id="rId3" Type="http://schemas.openxmlformats.org/officeDocument/2006/relationships/diagramLayout" Target="../diagrams/layout1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38" Type="http://schemas.openxmlformats.org/officeDocument/2006/relationships/diagramLayout" Target="../diagrams/layout8.xml"/><Relationship Id="rId46" Type="http://schemas.microsoft.com/office/2007/relationships/diagramDrawing" Target="../diagrams/drawing9.xml"/><Relationship Id="rId59" Type="http://schemas.openxmlformats.org/officeDocument/2006/relationships/diagramLayout" Target="../diagrams/layout12.xml"/><Relationship Id="rId67" Type="http://schemas.microsoft.com/office/2007/relationships/diagramDrawing" Target="../diagrams/drawing13.xml"/><Relationship Id="rId20" Type="http://schemas.openxmlformats.org/officeDocument/2006/relationships/diagramColors" Target="../diagrams/colors4.xml"/><Relationship Id="rId41" Type="http://schemas.microsoft.com/office/2007/relationships/diagramDrawing" Target="../diagrams/drawing8.xml"/><Relationship Id="rId54" Type="http://schemas.openxmlformats.org/officeDocument/2006/relationships/diagramLayout" Target="../diagrams/layout11.xml"/><Relationship Id="rId62" Type="http://schemas.microsoft.com/office/2007/relationships/diagramDrawing" Target="../diagrams/drawing12.xml"/><Relationship Id="rId70" Type="http://schemas.openxmlformats.org/officeDocument/2006/relationships/diagramQuickStyle" Target="../diagrams/quickStyle14.xml"/><Relationship Id="rId75" Type="http://schemas.openxmlformats.org/officeDocument/2006/relationships/diagramQuickStyle" Target="../diagrams/quickStyle15.xml"/><Relationship Id="rId83" Type="http://schemas.openxmlformats.org/officeDocument/2006/relationships/diagramData" Target="../diagrams/data17.xml"/><Relationship Id="rId88" Type="http://schemas.openxmlformats.org/officeDocument/2006/relationships/diagramData" Target="../diagrams/data18.xml"/><Relationship Id="rId91" Type="http://schemas.openxmlformats.org/officeDocument/2006/relationships/diagramColors" Target="../diagrams/colors18.xml"/><Relationship Id="rId96" Type="http://schemas.openxmlformats.org/officeDocument/2006/relationships/diagramColors" Target="../diagrams/colors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49" Type="http://schemas.openxmlformats.org/officeDocument/2006/relationships/diagramLayout" Target="../diagrams/layout10.xml"/><Relationship Id="rId57" Type="http://schemas.microsoft.com/office/2007/relationships/diagramDrawing" Target="../diagrams/drawing11.xml"/><Relationship Id="rId10" Type="http://schemas.openxmlformats.org/officeDocument/2006/relationships/diagramColors" Target="../diagrams/colors2.xml"/><Relationship Id="rId31" Type="http://schemas.microsoft.com/office/2007/relationships/diagramDrawing" Target="../diagrams/drawing6.xml"/><Relationship Id="rId44" Type="http://schemas.openxmlformats.org/officeDocument/2006/relationships/diagramQuickStyle" Target="../diagrams/quickStyle9.xml"/><Relationship Id="rId52" Type="http://schemas.microsoft.com/office/2007/relationships/diagramDrawing" Target="../diagrams/drawing10.xml"/><Relationship Id="rId60" Type="http://schemas.openxmlformats.org/officeDocument/2006/relationships/diagramQuickStyle" Target="../diagrams/quickStyle12.xml"/><Relationship Id="rId65" Type="http://schemas.openxmlformats.org/officeDocument/2006/relationships/diagramQuickStyle" Target="../diagrams/quickStyle13.xml"/><Relationship Id="rId73" Type="http://schemas.openxmlformats.org/officeDocument/2006/relationships/diagramData" Target="../diagrams/data15.xml"/><Relationship Id="rId78" Type="http://schemas.openxmlformats.org/officeDocument/2006/relationships/diagramData" Target="../diagrams/data16.xml"/><Relationship Id="rId81" Type="http://schemas.openxmlformats.org/officeDocument/2006/relationships/diagramColors" Target="../diagrams/colors16.xml"/><Relationship Id="rId86" Type="http://schemas.openxmlformats.org/officeDocument/2006/relationships/diagramColors" Target="../diagrams/colors17.xml"/><Relationship Id="rId94" Type="http://schemas.openxmlformats.org/officeDocument/2006/relationships/diagramLayout" Target="../diagrams/layout19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9" Type="http://schemas.openxmlformats.org/officeDocument/2006/relationships/diagramQuickStyle" Target="../diagrams/quickStyle8.xml"/><Relationship Id="rId34" Type="http://schemas.openxmlformats.org/officeDocument/2006/relationships/diagramQuickStyle" Target="../diagrams/quickStyle7.xml"/><Relationship Id="rId50" Type="http://schemas.openxmlformats.org/officeDocument/2006/relationships/diagramQuickStyle" Target="../diagrams/quickStyle10.xml"/><Relationship Id="rId55" Type="http://schemas.openxmlformats.org/officeDocument/2006/relationships/diagramQuickStyle" Target="../diagrams/quickStyle11.xml"/><Relationship Id="rId76" Type="http://schemas.openxmlformats.org/officeDocument/2006/relationships/diagramColors" Target="../diagrams/colors15.xml"/><Relationship Id="rId97" Type="http://schemas.microsoft.com/office/2007/relationships/diagramDrawing" Target="../diagrams/drawing19.xml"/><Relationship Id="rId7" Type="http://schemas.openxmlformats.org/officeDocument/2006/relationships/diagramData" Target="../diagrams/data2.xml"/><Relationship Id="rId71" Type="http://schemas.openxmlformats.org/officeDocument/2006/relationships/diagramColors" Target="../diagrams/colors14.xml"/><Relationship Id="rId92" Type="http://schemas.microsoft.com/office/2007/relationships/diagramDrawing" Target="../diagrams/drawing18.xml"/><Relationship Id="rId2" Type="http://schemas.openxmlformats.org/officeDocument/2006/relationships/diagramData" Target="../diagrams/data1.xml"/><Relationship Id="rId29" Type="http://schemas.openxmlformats.org/officeDocument/2006/relationships/diagramQuickStyle" Target="../diagrams/quickStyle6.xml"/><Relationship Id="rId24" Type="http://schemas.openxmlformats.org/officeDocument/2006/relationships/diagramQuickStyle" Target="../diagrams/quickStyle5.xml"/><Relationship Id="rId40" Type="http://schemas.openxmlformats.org/officeDocument/2006/relationships/diagramColors" Target="../diagrams/colors8.xml"/><Relationship Id="rId45" Type="http://schemas.openxmlformats.org/officeDocument/2006/relationships/diagramColors" Target="../diagrams/colors9.xml"/><Relationship Id="rId66" Type="http://schemas.openxmlformats.org/officeDocument/2006/relationships/diagramColors" Target="../diagrams/colors13.xml"/><Relationship Id="rId87" Type="http://schemas.microsoft.com/office/2007/relationships/diagramDrawing" Target="../diagrams/drawing17.xml"/><Relationship Id="rId61" Type="http://schemas.openxmlformats.org/officeDocument/2006/relationships/diagramColors" Target="../diagrams/colors12.xml"/><Relationship Id="rId82" Type="http://schemas.microsoft.com/office/2007/relationships/diagramDrawing" Target="../diagrams/drawing16.xml"/><Relationship Id="rId1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3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56" Type="http://schemas.openxmlformats.org/officeDocument/2006/relationships/diagramColors" Target="../diagrams/colors11.xml"/><Relationship Id="rId77" Type="http://schemas.microsoft.com/office/2007/relationships/diagramDrawing" Target="../diagrams/drawing15.xml"/><Relationship Id="rId8" Type="http://schemas.openxmlformats.org/officeDocument/2006/relationships/diagramLayout" Target="../diagrams/layout2.xml"/><Relationship Id="rId51" Type="http://schemas.openxmlformats.org/officeDocument/2006/relationships/diagramColors" Target="../diagrams/colors10.xml"/><Relationship Id="rId72" Type="http://schemas.microsoft.com/office/2007/relationships/diagramDrawing" Target="../diagrams/drawing14.xml"/><Relationship Id="rId93" Type="http://schemas.openxmlformats.org/officeDocument/2006/relationships/diagramData" Target="../diagrams/data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700688" y="4181862"/>
            <a:ext cx="8915399" cy="1212113"/>
          </a:xfrm>
        </p:spPr>
        <p:txBody>
          <a:bodyPr>
            <a:noAutofit/>
          </a:bodyPr>
          <a:lstStyle/>
          <a:p>
            <a:r>
              <a:rPr lang="cs-CZ" sz="4300" dirty="0" smtClean="0">
                <a:solidFill>
                  <a:srgbClr val="FFFF00"/>
                </a:solidFill>
              </a:rPr>
              <a:t>Automatický </a:t>
            </a:r>
            <a:r>
              <a:rPr lang="cs-CZ" sz="4300" dirty="0" smtClean="0">
                <a:solidFill>
                  <a:srgbClr val="FFFF00"/>
                </a:solidFill>
              </a:rPr>
              <a:t/>
            </a:r>
            <a:br>
              <a:rPr lang="cs-CZ" sz="4300" dirty="0" smtClean="0">
                <a:solidFill>
                  <a:srgbClr val="FFFF00"/>
                </a:solidFill>
              </a:rPr>
            </a:br>
            <a:r>
              <a:rPr lang="cs-CZ" sz="4300" dirty="0" smtClean="0">
                <a:solidFill>
                  <a:srgbClr val="FFFF00"/>
                </a:solidFill>
              </a:rPr>
              <a:t>zavlažovací </a:t>
            </a:r>
            <a:r>
              <a:rPr lang="cs-CZ" sz="4300" dirty="0" smtClean="0">
                <a:solidFill>
                  <a:srgbClr val="FFFF00"/>
                </a:solidFill>
              </a:rPr>
              <a:t>systém</a:t>
            </a:r>
            <a:endParaRPr lang="cs-CZ" sz="4300" dirty="0">
              <a:solidFill>
                <a:srgbClr val="FFFF00"/>
              </a:solidFill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700688" y="5594867"/>
            <a:ext cx="4889893" cy="1062240"/>
          </a:xfrm>
        </p:spPr>
        <p:txBody>
          <a:bodyPr>
            <a:normAutofit/>
          </a:bodyPr>
          <a:lstStyle/>
          <a:p>
            <a:r>
              <a:rPr lang="cs-CZ" sz="2800" i="1" dirty="0" smtClean="0">
                <a:solidFill>
                  <a:srgbClr val="FFFF00"/>
                </a:solidFill>
              </a:rPr>
              <a:t>Práci vytvořil Kočica </a:t>
            </a:r>
            <a:r>
              <a:rPr lang="cs-CZ" sz="2800" i="1" dirty="0" smtClean="0">
                <a:solidFill>
                  <a:srgbClr val="FFFF00"/>
                </a:solidFill>
              </a:rPr>
              <a:t>Filip</a:t>
            </a:r>
          </a:p>
          <a:p>
            <a:r>
              <a:rPr lang="cs-CZ" sz="2000" i="1" dirty="0" smtClean="0">
                <a:solidFill>
                  <a:srgbClr val="FFFF00"/>
                </a:solidFill>
              </a:rPr>
              <a:t>Konzultant PaedDr. Mahdal Antonín</a:t>
            </a:r>
            <a:endParaRPr lang="cs-CZ" sz="2000" i="1" dirty="0" smtClean="0">
              <a:solidFill>
                <a:srgbClr val="FFFF00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40" y="0"/>
            <a:ext cx="5092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27099" y="624110"/>
            <a:ext cx="8911687" cy="1280890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Princip simulace zavlažování</a:t>
            </a:r>
            <a:endParaRPr lang="cs-CZ" dirty="0">
              <a:solidFill>
                <a:srgbClr val="FFFF00"/>
              </a:solidFill>
            </a:endParaRPr>
          </a:p>
        </p:txBody>
      </p:sp>
      <p:pic>
        <p:nvPicPr>
          <p:cNvPr id="4" name="Obráze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32" y="1428211"/>
            <a:ext cx="6662468" cy="5429789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4" y="1428211"/>
            <a:ext cx="5170103" cy="54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1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70231" y="641363"/>
            <a:ext cx="4023535" cy="704358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Technický koutek</a:t>
            </a:r>
            <a:endParaRPr lang="cs-CZ" dirty="0">
              <a:solidFill>
                <a:srgbClr val="FFFF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170230" y="1805796"/>
            <a:ext cx="9432297" cy="3663351"/>
          </a:xfrm>
        </p:spPr>
        <p:txBody>
          <a:bodyPr/>
          <a:lstStyle/>
          <a:p>
            <a:pPr algn="just"/>
            <a:r>
              <a:rPr lang="cs-CZ" sz="2400" dirty="0" smtClean="0"/>
              <a:t>V této kapitole se podíváme na tvorbu softwaru, </a:t>
            </a:r>
            <a:r>
              <a:rPr lang="cs-CZ" sz="2400" dirty="0"/>
              <a:t>jak jsou řešeny nejdůležitější procesy a počáteční výběr datových </a:t>
            </a:r>
            <a:r>
              <a:rPr lang="cs-CZ" sz="2400" dirty="0" smtClean="0"/>
              <a:t>struktur, ale například také na blokové schéma.</a:t>
            </a:r>
          </a:p>
          <a:p>
            <a:pPr marL="0" indent="0" algn="just">
              <a:buNone/>
            </a:pPr>
            <a:endParaRPr lang="cs-CZ" sz="2400" dirty="0" smtClean="0"/>
          </a:p>
          <a:p>
            <a:pPr algn="just"/>
            <a:r>
              <a:rPr lang="cs-CZ" sz="2400" dirty="0" smtClean="0"/>
              <a:t>Jsou zde uváděny nejdůležitější úryvky ze zdrojového kódu řídicího programu </a:t>
            </a:r>
            <a:r>
              <a:rPr lang="cs-CZ" sz="2400" dirty="0"/>
              <a:t>doplněny </a:t>
            </a:r>
            <a:r>
              <a:rPr lang="cs-CZ" sz="2400" dirty="0" smtClean="0"/>
              <a:t>o popis a upraveny </a:t>
            </a:r>
            <a:r>
              <a:rPr lang="cs-CZ" sz="2400" dirty="0"/>
              <a:t>(zkráceny) pro lepší názornost ukázek.</a:t>
            </a:r>
            <a:endParaRPr lang="cs-CZ" sz="2400" dirty="0"/>
          </a:p>
          <a:p>
            <a:endParaRPr lang="cs-CZ" sz="24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6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058088" y="580978"/>
            <a:ext cx="8911687" cy="678479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Tvorba softwaru</a:t>
            </a:r>
            <a:endParaRPr lang="cs-CZ" dirty="0">
              <a:solidFill>
                <a:srgbClr val="FFFF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054375" y="1199073"/>
            <a:ext cx="8409467" cy="2493034"/>
          </a:xfrm>
        </p:spPr>
        <p:txBody>
          <a:bodyPr>
            <a:noAutofit/>
          </a:bodyPr>
          <a:lstStyle/>
          <a:p>
            <a:pPr algn="just"/>
            <a:r>
              <a:rPr lang="cs-CZ" sz="2300" dirty="0"/>
              <a:t>Program byl vytvořen 16.5.2015 ve vývojovém prostředí Arduino 1.6.6, celkem čítá přes 4700 řádků, zabírá 71 kB (28%) paměti pro program a 7,5 kB (91%) </a:t>
            </a:r>
            <a:r>
              <a:rPr lang="cs-CZ" sz="2300" dirty="0" smtClean="0"/>
              <a:t>Statické RAM.</a:t>
            </a:r>
          </a:p>
          <a:p>
            <a:pPr algn="just"/>
            <a:r>
              <a:rPr lang="cs-CZ" sz="2300" dirty="0" smtClean="0"/>
              <a:t>V současné době systém používá 15. verzi 2.5.</a:t>
            </a:r>
          </a:p>
          <a:p>
            <a:pPr algn="just"/>
            <a:r>
              <a:rPr lang="cs-CZ" sz="2300" dirty="0" smtClean="0"/>
              <a:t>Každá verze obsahuje textový dokument, ve kterém je stručně sepsáno, co nového obsahuje tato verze.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84" y="3758953"/>
            <a:ext cx="7909134" cy="30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" y="1"/>
            <a:ext cx="12010845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725775" y="1711039"/>
            <a:ext cx="4239064" cy="1670516"/>
          </a:xfrm>
        </p:spPr>
        <p:txBody>
          <a:bodyPr>
            <a:normAutofit/>
          </a:bodyPr>
          <a:lstStyle/>
          <a:p>
            <a:r>
              <a:rPr lang="cs-CZ" dirty="0" smtClean="0">
                <a:solidFill>
                  <a:srgbClr val="FFFF00"/>
                </a:solidFill>
              </a:rPr>
              <a:t>Třída</a:t>
            </a:r>
            <a:br>
              <a:rPr lang="cs-CZ" dirty="0" smtClean="0">
                <a:solidFill>
                  <a:srgbClr val="FFFF00"/>
                </a:solidFill>
              </a:rPr>
            </a:br>
            <a:r>
              <a:rPr lang="cs-CZ" dirty="0" smtClean="0">
                <a:solidFill>
                  <a:srgbClr val="FFFF00"/>
                </a:solidFill>
              </a:rPr>
              <a:t>Zapouzdření dat</a:t>
            </a:r>
            <a:endParaRPr lang="cs-CZ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/>
          <p:cNvPicPr>
            <a:picLocks noChangeAspect="1"/>
          </p:cNvPicPr>
          <p:nvPr/>
        </p:nvPicPr>
        <p:blipFill rotWithShape="1">
          <a:blip r:embed="rId2"/>
          <a:srcRect l="1" r="-1741" b="80536"/>
          <a:stretch/>
        </p:blipFill>
        <p:spPr>
          <a:xfrm>
            <a:off x="177205" y="0"/>
            <a:ext cx="12210328" cy="48027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5" y="431321"/>
            <a:ext cx="12014795" cy="6426679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685111" y="57576"/>
            <a:ext cx="4411724" cy="747490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Funkce void loop()</a:t>
            </a:r>
            <a:endParaRPr lang="cs-CZ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6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7" y="1"/>
            <a:ext cx="12010523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811906" y="4109183"/>
            <a:ext cx="4196063" cy="1825791"/>
          </a:xfrm>
        </p:spPr>
        <p:txBody>
          <a:bodyPr>
            <a:normAutofit/>
          </a:bodyPr>
          <a:lstStyle/>
          <a:p>
            <a:r>
              <a:rPr lang="cs-CZ" dirty="0" smtClean="0">
                <a:solidFill>
                  <a:srgbClr val="FFFF00"/>
                </a:solidFill>
              </a:rPr>
              <a:t>Zápis do paměti</a:t>
            </a:r>
            <a:br>
              <a:rPr lang="cs-CZ" dirty="0" smtClean="0">
                <a:solidFill>
                  <a:srgbClr val="FFFF00"/>
                </a:solidFill>
              </a:rPr>
            </a:br>
            <a:r>
              <a:rPr lang="cs-CZ" dirty="0" smtClean="0">
                <a:solidFill>
                  <a:srgbClr val="FFFF00"/>
                </a:solidFill>
              </a:rPr>
              <a:t>EEPROM</a:t>
            </a:r>
            <a:endParaRPr lang="cs-CZ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4" y="1"/>
            <a:ext cx="12010385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54042" y="1219333"/>
            <a:ext cx="5222607" cy="807875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Zpracování dat ze sítě</a:t>
            </a:r>
            <a:endParaRPr lang="cs-CZ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5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1823" y="641362"/>
            <a:ext cx="8911687" cy="1280890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Blokové schéma zapojení</a:t>
            </a:r>
            <a:endParaRPr lang="cs-CZ" dirty="0">
              <a:solidFill>
                <a:srgbClr val="FFFF00"/>
              </a:solidFill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30" y="838124"/>
            <a:ext cx="3375953" cy="575359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0" y="1989586"/>
            <a:ext cx="8330961" cy="46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35725" y="667244"/>
            <a:ext cx="8911687" cy="702917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Stručný výčet všech funkcí systému</a:t>
            </a:r>
            <a:endParaRPr lang="cs-CZ" dirty="0">
              <a:solidFill>
                <a:srgbClr val="FFFF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135725" y="1370161"/>
            <a:ext cx="8915400" cy="5392950"/>
          </a:xfrm>
        </p:spPr>
        <p:txBody>
          <a:bodyPr>
            <a:normAutofit lnSpcReduction="10000"/>
          </a:bodyPr>
          <a:lstStyle/>
          <a:p>
            <a:pPr algn="just"/>
            <a:r>
              <a:rPr lang="cs-CZ" sz="2300" dirty="0" smtClean="0"/>
              <a:t>Zadání a změna hesla</a:t>
            </a:r>
          </a:p>
          <a:p>
            <a:pPr algn="just"/>
            <a:r>
              <a:rPr lang="cs-CZ" sz="2300" dirty="0" smtClean="0"/>
              <a:t>Manuální blokace systému</a:t>
            </a:r>
          </a:p>
          <a:p>
            <a:pPr algn="just"/>
            <a:r>
              <a:rPr lang="cs-CZ" sz="2300" dirty="0" smtClean="0"/>
              <a:t>Snímání a hlášení poruchy systému</a:t>
            </a:r>
          </a:p>
          <a:p>
            <a:pPr algn="just"/>
            <a:r>
              <a:rPr lang="cs-CZ" sz="2300" dirty="0" smtClean="0"/>
              <a:t>Měření hladiny vody v nádrži a vlhkosti zavlažovaného prostředí</a:t>
            </a:r>
          </a:p>
          <a:p>
            <a:pPr algn="just"/>
            <a:r>
              <a:rPr lang="cs-CZ" sz="2300" dirty="0" smtClean="0"/>
              <a:t>Nastavení vlhkosti, hladiny, hystereze, limitu displaye, obvodu reálného času, dní Po-Ne, doby trvání sepnutí 1. a 2. okruhu, současného běhu a periody spouštění výstupů</a:t>
            </a:r>
          </a:p>
          <a:p>
            <a:pPr algn="just"/>
            <a:r>
              <a:rPr lang="cs-CZ" sz="2300" dirty="0" smtClean="0"/>
              <a:t>Manuální spouštění výstupů</a:t>
            </a:r>
          </a:p>
          <a:p>
            <a:pPr algn="just"/>
            <a:r>
              <a:rPr lang="cs-CZ" sz="2300" dirty="0" smtClean="0"/>
              <a:t>Výběr režimu </a:t>
            </a:r>
            <a:r>
              <a:rPr lang="cs-CZ" sz="2300" dirty="0"/>
              <a:t>(</a:t>
            </a:r>
            <a:r>
              <a:rPr lang="cs-CZ" sz="2300" dirty="0" smtClean="0"/>
              <a:t>Normal; Sucho; Vlhko)</a:t>
            </a:r>
          </a:p>
          <a:p>
            <a:pPr algn="just"/>
            <a:r>
              <a:rPr lang="cs-CZ" sz="2300" dirty="0" smtClean="0"/>
              <a:t>Kalibrace výšky hladiny i vlhkosti prostředí</a:t>
            </a:r>
          </a:p>
          <a:p>
            <a:pPr algn="just"/>
            <a:r>
              <a:rPr lang="cs-CZ" sz="2300" dirty="0" smtClean="0"/>
              <a:t>Měření průtoku vody</a:t>
            </a:r>
          </a:p>
          <a:p>
            <a:pPr algn="just"/>
            <a:r>
              <a:rPr lang="cs-CZ" sz="2300" dirty="0" smtClean="0"/>
              <a:t>Reset konfigurace do továrního nastavení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366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>
          <a:xfrm>
            <a:off x="2035832" y="503206"/>
            <a:ext cx="9158227" cy="11185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sz="3200" dirty="0" smtClean="0">
                <a:solidFill>
                  <a:srgbClr val="FFFF00"/>
                </a:solidFill>
              </a:rPr>
              <a:t>Porovnání </a:t>
            </a:r>
            <a:r>
              <a:rPr lang="cs-CZ" sz="3200" dirty="0">
                <a:solidFill>
                  <a:srgbClr val="FFFF00"/>
                </a:solidFill>
              </a:rPr>
              <a:t>této </a:t>
            </a:r>
            <a:r>
              <a:rPr lang="cs-CZ" sz="3200" dirty="0" smtClean="0">
                <a:solidFill>
                  <a:srgbClr val="FFFF00"/>
                </a:solidFill>
              </a:rPr>
              <a:t>práce s </a:t>
            </a:r>
            <a:r>
              <a:rPr lang="cs-CZ" sz="3200" dirty="0">
                <a:solidFill>
                  <a:srgbClr val="FFFF00"/>
                </a:solidFill>
              </a:rPr>
              <a:t>reálným komerčním</a:t>
            </a:r>
          </a:p>
          <a:p>
            <a:pPr marL="0" indent="0">
              <a:buNone/>
            </a:pPr>
            <a:r>
              <a:rPr lang="cs-CZ" sz="3200" dirty="0">
                <a:solidFill>
                  <a:srgbClr val="FFFF00"/>
                </a:solidFill>
              </a:rPr>
              <a:t>a</a:t>
            </a:r>
            <a:r>
              <a:rPr lang="cs-CZ" sz="3200" dirty="0" smtClean="0">
                <a:solidFill>
                  <a:srgbClr val="FFFF00"/>
                </a:solidFill>
              </a:rPr>
              <a:t>utomatickým zavlažovacím systémem</a:t>
            </a:r>
            <a:endParaRPr lang="cs-CZ" sz="3200" dirty="0">
              <a:solidFill>
                <a:srgbClr val="FFFF00"/>
              </a:solidFill>
            </a:endParaRPr>
          </a:p>
          <a:p>
            <a:endParaRPr lang="cs-CZ" dirty="0"/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645926"/>
              </p:ext>
            </p:extLst>
          </p:nvPr>
        </p:nvGraphicFramePr>
        <p:xfrm>
          <a:off x="181158" y="1755472"/>
          <a:ext cx="12010842" cy="51025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1491"/>
                <a:gridCol w="1752123"/>
                <a:gridCol w="2001807"/>
                <a:gridCol w="2241429"/>
                <a:gridCol w="1762185"/>
                <a:gridCol w="2001807"/>
              </a:tblGrid>
              <a:tr h="907928">
                <a:tc>
                  <a:txBody>
                    <a:bodyPr/>
                    <a:lstStyle/>
                    <a:p>
                      <a:pPr algn="ctr"/>
                      <a:endParaRPr lang="cs-CZ" b="0" dirty="0" smtClean="0"/>
                    </a:p>
                    <a:p>
                      <a:pPr algn="ctr"/>
                      <a:r>
                        <a:rPr lang="cs-CZ" b="0" dirty="0" smtClean="0"/>
                        <a:t>Funkce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Běžný komerční</a:t>
                      </a:r>
                      <a:r>
                        <a:rPr lang="cs-CZ" b="0" baseline="0" dirty="0" smtClean="0"/>
                        <a:t> zavlažovač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 smtClean="0"/>
                    </a:p>
                    <a:p>
                      <a:pPr algn="ctr"/>
                      <a:r>
                        <a:rPr lang="cs-CZ" b="0" dirty="0" smtClean="0"/>
                        <a:t>Tato práce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 smtClean="0"/>
                    </a:p>
                    <a:p>
                      <a:pPr algn="ctr"/>
                      <a:r>
                        <a:rPr lang="cs-CZ" b="0" dirty="0" smtClean="0"/>
                        <a:t>Funkce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Běžný</a:t>
                      </a:r>
                      <a:r>
                        <a:rPr lang="cs-CZ" b="0" baseline="0" dirty="0" smtClean="0"/>
                        <a:t> komerční zavlažovač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 smtClean="0"/>
                    </a:p>
                    <a:p>
                      <a:pPr algn="ctr"/>
                      <a:r>
                        <a:rPr lang="cs-CZ" b="0" dirty="0" smtClean="0"/>
                        <a:t>Tato práce</a:t>
                      </a:r>
                      <a:endParaRPr lang="cs-CZ" b="0" dirty="0"/>
                    </a:p>
                  </a:txBody>
                  <a:tcPr/>
                </a:tc>
              </a:tr>
              <a:tr h="907928">
                <a:tc>
                  <a:txBody>
                    <a:bodyPr/>
                    <a:lstStyle/>
                    <a:p>
                      <a:pPr algn="ctr"/>
                      <a:r>
                        <a:rPr lang="cs-CZ" sz="1800" b="0" dirty="0" smtClean="0"/>
                        <a:t>Možnost vzdáleného přístupu</a:t>
                      </a:r>
                      <a:endParaRPr lang="cs-CZ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Sedmidenní kalendář s volbou zavlažovacích</a:t>
                      </a:r>
                      <a:r>
                        <a:rPr lang="cs-CZ" b="0" baseline="0" dirty="0" smtClean="0"/>
                        <a:t> dní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b="0" dirty="0" smtClean="0"/>
                    </a:p>
                    <a:p>
                      <a:pPr algn="ctr"/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</a:tr>
              <a:tr h="818432"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Indikace probíhající závlahy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Reset konfigurace systému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</a:tr>
              <a:tr h="818432"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Nastavení délky</a:t>
                      </a:r>
                      <a:r>
                        <a:rPr lang="cs-CZ" b="0" baseline="0" dirty="0" smtClean="0"/>
                        <a:t> závlahy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Manuální spouštění sekcí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</a:tr>
              <a:tr h="818432"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Více startů denně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Manuální blokace</a:t>
                      </a:r>
                      <a:r>
                        <a:rPr lang="cs-CZ" b="0" baseline="0" dirty="0" smtClean="0"/>
                        <a:t> systému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/>
                    </a:p>
                  </a:txBody>
                  <a:tcPr/>
                </a:tc>
              </a:tr>
              <a:tr h="818432"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Manuální zadání</a:t>
                      </a:r>
                      <a:r>
                        <a:rPr lang="cs-CZ" b="0" baseline="0" dirty="0" smtClean="0"/>
                        <a:t> přestávky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0" dirty="0" smtClean="0"/>
                        <a:t>Zabezpečení systému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984392183"/>
              </p:ext>
            </p:extLst>
          </p:nvPr>
        </p:nvGraphicFramePr>
        <p:xfrm>
          <a:off x="4851459" y="2764228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4210068908"/>
              </p:ext>
            </p:extLst>
          </p:nvPr>
        </p:nvGraphicFramePr>
        <p:xfrm>
          <a:off x="2922019" y="2764229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3220274350"/>
              </p:ext>
            </p:extLst>
          </p:nvPr>
        </p:nvGraphicFramePr>
        <p:xfrm>
          <a:off x="4851457" y="3638371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507885203"/>
              </p:ext>
            </p:extLst>
          </p:nvPr>
        </p:nvGraphicFramePr>
        <p:xfrm>
          <a:off x="2924893" y="3638371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1076364808"/>
              </p:ext>
            </p:extLst>
          </p:nvPr>
        </p:nvGraphicFramePr>
        <p:xfrm>
          <a:off x="2942146" y="4449255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2032117361"/>
              </p:ext>
            </p:extLst>
          </p:nvPr>
        </p:nvGraphicFramePr>
        <p:xfrm>
          <a:off x="4851457" y="4449255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033010602"/>
              </p:ext>
            </p:extLst>
          </p:nvPr>
        </p:nvGraphicFramePr>
        <p:xfrm>
          <a:off x="2942146" y="5271639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3331725764"/>
              </p:ext>
            </p:extLst>
          </p:nvPr>
        </p:nvGraphicFramePr>
        <p:xfrm>
          <a:off x="4851456" y="5271640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4256543246"/>
              </p:ext>
            </p:extLst>
          </p:nvPr>
        </p:nvGraphicFramePr>
        <p:xfrm>
          <a:off x="2933519" y="6088273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sp>
        <p:nvSpPr>
          <p:cNvPr id="38" name="Ovál 37"/>
          <p:cNvSpPr/>
          <p:nvPr/>
        </p:nvSpPr>
        <p:spPr>
          <a:xfrm>
            <a:off x="4852628" y="6106609"/>
            <a:ext cx="778713" cy="751391"/>
          </a:xfrm>
          <a:prstGeom prst="ellipse">
            <a:avLst/>
          </a:prstGeom>
          <a:blipFill>
            <a:blip r:embed="rId47"/>
            <a:srcRect/>
            <a:stretch>
              <a:fillRect l="-1000" r="-1000"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2658095499"/>
              </p:ext>
            </p:extLst>
          </p:nvPr>
        </p:nvGraphicFramePr>
        <p:xfrm>
          <a:off x="8972010" y="2769978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8" r:lo="rId49" r:qs="rId50" r:cs="rId51"/>
          </a:graphicData>
        </a:graphic>
      </p:graphicFrame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3046959685"/>
              </p:ext>
            </p:extLst>
          </p:nvPr>
        </p:nvGraphicFramePr>
        <p:xfrm>
          <a:off x="10804701" y="2761352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3" r:lo="rId54" r:qs="rId55" r:cs="rId56"/>
          </a:graphicData>
        </a:graphic>
      </p:graphicFrame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3403234499"/>
              </p:ext>
            </p:extLst>
          </p:nvPr>
        </p:nvGraphicFramePr>
        <p:xfrm>
          <a:off x="8980636" y="3622647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8" r:lo="rId59" r:qs="rId60" r:cs="rId61"/>
          </a:graphicData>
        </a:graphic>
      </p:graphicFrame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1979790756"/>
              </p:ext>
            </p:extLst>
          </p:nvPr>
        </p:nvGraphicFramePr>
        <p:xfrm>
          <a:off x="8989263" y="4441712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3" r:lo="rId64" r:qs="rId65" r:cs="rId66"/>
          </a:graphicData>
        </a:graphic>
      </p:graphicFrame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851093949"/>
              </p:ext>
            </p:extLst>
          </p:nvPr>
        </p:nvGraphicFramePr>
        <p:xfrm>
          <a:off x="8997890" y="5280265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8" r:lo="rId69" r:qs="rId70" r:cs="rId71"/>
          </a:graphicData>
        </a:graphic>
      </p:graphicFrame>
      <p:graphicFrame>
        <p:nvGraphicFramePr>
          <p:cNvPr id="45" name="Diagram 44"/>
          <p:cNvGraphicFramePr/>
          <p:nvPr>
            <p:extLst>
              <p:ext uri="{D42A27DB-BD31-4B8C-83A1-F6EECF244321}">
                <p14:modId xmlns:p14="http://schemas.microsoft.com/office/powerpoint/2010/main" val="2458328279"/>
              </p:ext>
            </p:extLst>
          </p:nvPr>
        </p:nvGraphicFramePr>
        <p:xfrm>
          <a:off x="8997890" y="6097090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3" r:lo="rId74" r:qs="rId75" r:cs="rId76"/>
          </a:graphicData>
        </a:graphic>
      </p:graphicFrame>
      <p:graphicFrame>
        <p:nvGraphicFramePr>
          <p:cNvPr id="46" name="Diagram 45"/>
          <p:cNvGraphicFramePr/>
          <p:nvPr>
            <p:extLst>
              <p:ext uri="{D42A27DB-BD31-4B8C-83A1-F6EECF244321}">
                <p14:modId xmlns:p14="http://schemas.microsoft.com/office/powerpoint/2010/main" val="2849127569"/>
              </p:ext>
            </p:extLst>
          </p:nvPr>
        </p:nvGraphicFramePr>
        <p:xfrm>
          <a:off x="10820246" y="4441263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8" r:lo="rId79" r:qs="rId80" r:cs="rId81"/>
          </a:graphicData>
        </a:graphic>
      </p:graphicFrame>
      <p:graphicFrame>
        <p:nvGraphicFramePr>
          <p:cNvPr id="47" name="Diagram 46"/>
          <p:cNvGraphicFramePr/>
          <p:nvPr>
            <p:extLst>
              <p:ext uri="{D42A27DB-BD31-4B8C-83A1-F6EECF244321}">
                <p14:modId xmlns:p14="http://schemas.microsoft.com/office/powerpoint/2010/main" val="893349287"/>
              </p:ext>
            </p:extLst>
          </p:nvPr>
        </p:nvGraphicFramePr>
        <p:xfrm>
          <a:off x="10809436" y="5280266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3" r:lo="rId84" r:qs="rId85" r:cs="rId86"/>
          </a:graphicData>
        </a:graphic>
      </p:graphicFrame>
      <p:graphicFrame>
        <p:nvGraphicFramePr>
          <p:cNvPr id="48" name="Diagram 47"/>
          <p:cNvGraphicFramePr/>
          <p:nvPr>
            <p:extLst>
              <p:ext uri="{D42A27DB-BD31-4B8C-83A1-F6EECF244321}">
                <p14:modId xmlns:p14="http://schemas.microsoft.com/office/powerpoint/2010/main" val="1552024445"/>
              </p:ext>
            </p:extLst>
          </p:nvPr>
        </p:nvGraphicFramePr>
        <p:xfrm>
          <a:off x="10802993" y="6089357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8" r:lo="rId89" r:qs="rId90" r:cs="rId91"/>
          </a:graphicData>
        </a:graphic>
      </p:graphicFrame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171396185"/>
              </p:ext>
            </p:extLst>
          </p:nvPr>
        </p:nvGraphicFramePr>
        <p:xfrm>
          <a:off x="10804702" y="3619772"/>
          <a:ext cx="778713" cy="75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3" r:lo="rId94" r:qs="rId95" r:cs="rId96"/>
          </a:graphicData>
        </a:graphic>
      </p:graphicFrame>
    </p:spTree>
    <p:extLst>
      <p:ext uri="{BB962C8B-B14F-4D97-AF65-F5344CB8AC3E}">
        <p14:creationId xmlns:p14="http://schemas.microsoft.com/office/powerpoint/2010/main" val="22063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27846" y="580979"/>
            <a:ext cx="8911687" cy="833754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Automatické zavlažovací systémy</a:t>
            </a:r>
            <a:endParaRPr lang="cs-CZ" dirty="0">
              <a:solidFill>
                <a:srgbClr val="FFFF00"/>
              </a:solidFill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80" y="4080282"/>
            <a:ext cx="8441814" cy="2777707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idx="1"/>
          </p:nvPr>
        </p:nvSpPr>
        <p:spPr>
          <a:xfrm>
            <a:off x="2227846" y="1250813"/>
            <a:ext cx="9521331" cy="2794954"/>
          </a:xfrm>
        </p:spPr>
        <p:txBody>
          <a:bodyPr>
            <a:noAutofit/>
          </a:bodyPr>
          <a:lstStyle/>
          <a:p>
            <a:pPr algn="just"/>
            <a:r>
              <a:rPr lang="cs-CZ" sz="2300" dirty="0" smtClean="0"/>
              <a:t>V </a:t>
            </a:r>
            <a:r>
              <a:rPr lang="cs-CZ" sz="2300" dirty="0"/>
              <a:t>současné době </a:t>
            </a:r>
            <a:r>
              <a:rPr lang="cs-CZ" sz="2300" dirty="0" smtClean="0"/>
              <a:t>se stávají </a:t>
            </a:r>
            <a:r>
              <a:rPr lang="cs-CZ" sz="2300" dirty="0"/>
              <a:t>již samozřejmou součástí </a:t>
            </a:r>
            <a:r>
              <a:rPr lang="cs-CZ" sz="2300" dirty="0" smtClean="0"/>
              <a:t>nejen </a:t>
            </a:r>
            <a:r>
              <a:rPr lang="cs-CZ" sz="2300" dirty="0"/>
              <a:t>soukromých okrasných zahrad a trávníků, ale i komerčních prostranství, jako jsou golfová </a:t>
            </a:r>
            <a:r>
              <a:rPr lang="cs-CZ" sz="2300" dirty="0" smtClean="0"/>
              <a:t>a fotbalová hřiště</a:t>
            </a:r>
            <a:r>
              <a:rPr lang="cs-CZ" sz="2300" dirty="0"/>
              <a:t>, parky apod.</a:t>
            </a:r>
          </a:p>
          <a:p>
            <a:pPr algn="just"/>
            <a:r>
              <a:rPr lang="cs-CZ" sz="2300" dirty="0"/>
              <a:t>Za stěžejní účel a největší výhodu lze považovat ušetření velkého množství času a práce, které by muselo být investováno pro pěkný trávník a zahradu. </a:t>
            </a:r>
            <a:endParaRPr lang="cs-CZ" sz="2300" dirty="0" smtClean="0"/>
          </a:p>
          <a:p>
            <a:pPr algn="just"/>
            <a:r>
              <a:rPr lang="cs-CZ" sz="2300" dirty="0" smtClean="0"/>
              <a:t>V neposlední řadě jsou estetičtější něž zahradní hadice.</a:t>
            </a:r>
            <a:endParaRPr lang="cs-CZ" sz="23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4" y="4080293"/>
            <a:ext cx="4170731" cy="27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868306" y="598230"/>
            <a:ext cx="4368591" cy="763306"/>
          </a:xfrm>
        </p:spPr>
        <p:txBody>
          <a:bodyPr>
            <a:normAutofit/>
          </a:bodyPr>
          <a:lstStyle/>
          <a:p>
            <a:r>
              <a:rPr lang="cs-CZ" dirty="0" smtClean="0">
                <a:solidFill>
                  <a:srgbClr val="FFFF00"/>
                </a:solidFill>
              </a:rPr>
              <a:t>Výsledek práce</a:t>
            </a:r>
            <a:endParaRPr lang="cs-CZ" dirty="0">
              <a:solidFill>
                <a:srgbClr val="FFFF00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33" y="0"/>
            <a:ext cx="5290868" cy="6858000"/>
          </a:xfrm>
          <a:prstGeom prst="rect">
            <a:avLst/>
          </a:prstGeom>
        </p:spPr>
      </p:pic>
      <p:sp>
        <p:nvSpPr>
          <p:cNvPr id="6" name="Zástupný symbol pro obsah 2"/>
          <p:cNvSpPr>
            <a:spLocks noGrp="1"/>
          </p:cNvSpPr>
          <p:nvPr>
            <p:ph idx="1"/>
          </p:nvPr>
        </p:nvSpPr>
        <p:spPr>
          <a:xfrm>
            <a:off x="1868306" y="1443486"/>
            <a:ext cx="4868924" cy="1985514"/>
          </a:xfrm>
        </p:spPr>
        <p:txBody>
          <a:bodyPr>
            <a:normAutofit/>
          </a:bodyPr>
          <a:lstStyle/>
          <a:p>
            <a:r>
              <a:rPr lang="cs-CZ" sz="2300" dirty="0" smtClean="0"/>
              <a:t>Plně funkční automatizovaný zavlažovací systém, který je schopen konkurovat obdobným komerčním řešením nabízeným na trhu.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5" y="3640347"/>
            <a:ext cx="6709764" cy="32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78857" y="641363"/>
            <a:ext cx="8911687" cy="1280890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Závěr</a:t>
            </a:r>
            <a:endParaRPr lang="cs-CZ" dirty="0">
              <a:solidFill>
                <a:srgbClr val="FFFF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178857" y="1514720"/>
            <a:ext cx="8915400" cy="5136245"/>
          </a:xfrm>
        </p:spPr>
        <p:txBody>
          <a:bodyPr>
            <a:noAutofit/>
          </a:bodyPr>
          <a:lstStyle/>
          <a:p>
            <a:pPr algn="just"/>
            <a:r>
              <a:rPr lang="cs-CZ" sz="2400" dirty="0"/>
              <a:t>Vytvořený model splňuje všechny požadavky stanovené na začátku práce. Je plně funkční a zcela vystihuje veškeré možné situace v zahradách. </a:t>
            </a:r>
            <a:endParaRPr lang="cs-CZ" sz="2400" dirty="0" smtClean="0"/>
          </a:p>
          <a:p>
            <a:pPr algn="just"/>
            <a:r>
              <a:rPr lang="cs-CZ" sz="2400" dirty="0" smtClean="0"/>
              <a:t>Důraz </a:t>
            </a:r>
            <a:r>
              <a:rPr lang="cs-CZ" sz="2400" dirty="0"/>
              <a:t>byl kladený především na názornost celého modelu a zároveň na využití automatizace jako nedílné součásti všech moderních systémů využívaných v dnešní době</a:t>
            </a:r>
            <a:r>
              <a:rPr lang="cs-CZ" sz="2400" dirty="0" smtClean="0"/>
              <a:t>.</a:t>
            </a:r>
          </a:p>
          <a:p>
            <a:pPr algn="just"/>
            <a:r>
              <a:rPr lang="cs-CZ" sz="2400" dirty="0" smtClean="0"/>
              <a:t>Celý systém je po krátké instruktáži srozumitelný i pro technicky nezasvěcené osoby.</a:t>
            </a:r>
          </a:p>
          <a:p>
            <a:pPr algn="just"/>
            <a:r>
              <a:rPr lang="cs-CZ" sz="2400" dirty="0"/>
              <a:t>Práce pro mě byla </a:t>
            </a:r>
            <a:r>
              <a:rPr lang="cs-CZ" sz="2400" dirty="0" smtClean="0"/>
              <a:t>výzvou</a:t>
            </a:r>
            <a:r>
              <a:rPr lang="cs-CZ" sz="2400" dirty="0"/>
              <a:t> </a:t>
            </a:r>
            <a:r>
              <a:rPr lang="cs-CZ" sz="2400" dirty="0" smtClean="0"/>
              <a:t>a s jejím</a:t>
            </a:r>
            <a:r>
              <a:rPr lang="cs-CZ" sz="2400" dirty="0"/>
              <a:t> </a:t>
            </a:r>
            <a:r>
              <a:rPr lang="cs-CZ" sz="2400" dirty="0" smtClean="0"/>
              <a:t>výsledkem </a:t>
            </a:r>
            <a:r>
              <a:rPr lang="cs-CZ" sz="2400" dirty="0"/>
              <a:t>jsem </a:t>
            </a:r>
            <a:r>
              <a:rPr lang="cs-CZ" sz="2400" dirty="0" smtClean="0"/>
              <a:t>spokojen.</a:t>
            </a:r>
          </a:p>
          <a:p>
            <a:pPr algn="just"/>
            <a:r>
              <a:rPr lang="cs-CZ" sz="2400" dirty="0" smtClean="0"/>
              <a:t>Touto </a:t>
            </a:r>
            <a:r>
              <a:rPr lang="cs-CZ" sz="2400" dirty="0"/>
              <a:t>tématikou se stále zabývám.</a:t>
            </a:r>
          </a:p>
          <a:p>
            <a:pPr algn="just"/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14388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52978" y="649989"/>
            <a:ext cx="8911687" cy="695732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Použitá literatura a zdroje</a:t>
            </a:r>
            <a:endParaRPr lang="cs-CZ" dirty="0">
              <a:solidFill>
                <a:srgbClr val="FFFF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149265" y="1762663"/>
            <a:ext cx="9056448" cy="4733027"/>
          </a:xfrm>
        </p:spPr>
        <p:txBody>
          <a:bodyPr>
            <a:normAutofit/>
          </a:bodyPr>
          <a:lstStyle/>
          <a:p>
            <a:pPr lvl="0"/>
            <a:r>
              <a:rPr lang="cs-CZ" sz="2400" dirty="0" smtClean="0"/>
              <a:t>1. PRATA</a:t>
            </a:r>
            <a:r>
              <a:rPr lang="cs-CZ" sz="2400" dirty="0"/>
              <a:t>, Stephen. </a:t>
            </a:r>
            <a:r>
              <a:rPr lang="cs-CZ" sz="2400" i="1" dirty="0"/>
              <a:t>Mistrovství v C++.</a:t>
            </a:r>
            <a:r>
              <a:rPr lang="cs-CZ" sz="2400" dirty="0"/>
              <a:t> 4. aktualizované vyd. Brno: </a:t>
            </a:r>
            <a:r>
              <a:rPr lang="cs-CZ" sz="2400" dirty="0" smtClean="0"/>
              <a:t>COMPUTER PRESS</a:t>
            </a:r>
            <a:r>
              <a:rPr lang="cs-CZ" sz="2400" dirty="0"/>
              <a:t>, 2013. ISBN 978-80-251-3828-1</a:t>
            </a:r>
            <a:r>
              <a:rPr lang="cs-CZ" sz="2400" dirty="0" smtClean="0"/>
              <a:t>.</a:t>
            </a:r>
          </a:p>
          <a:p>
            <a:pPr lvl="0"/>
            <a:endParaRPr lang="cs-CZ" sz="2400" dirty="0"/>
          </a:p>
          <a:p>
            <a:pPr lvl="0"/>
            <a:r>
              <a:rPr lang="cs-CZ" sz="2400" dirty="0" smtClean="0"/>
              <a:t>2. Zavlažovací </a:t>
            </a:r>
            <a:r>
              <a:rPr lang="cs-CZ" sz="2400" dirty="0"/>
              <a:t>Systémy. In: </a:t>
            </a:r>
            <a:r>
              <a:rPr lang="cs-CZ" sz="2400" i="1" dirty="0"/>
              <a:t>azzahrada.cz – Zavlažovací systémy a závlahy </a:t>
            </a:r>
            <a:r>
              <a:rPr lang="cs-CZ" sz="2400" dirty="0"/>
              <a:t>[online]. 2010. vyd. [cit. 2010-12-14]. Dostupné z: &lt;azzahrada.cz</a:t>
            </a:r>
            <a:r>
              <a:rPr lang="cs-CZ" sz="2400" dirty="0" smtClean="0"/>
              <a:t>&gt;</a:t>
            </a:r>
          </a:p>
          <a:p>
            <a:pPr lvl="0"/>
            <a:endParaRPr lang="cs-CZ" sz="2400" dirty="0"/>
          </a:p>
          <a:p>
            <a:pPr lvl="0"/>
            <a:r>
              <a:rPr lang="cs-CZ" sz="2400" dirty="0" smtClean="0"/>
              <a:t>3. ENDRYCH</a:t>
            </a:r>
            <a:r>
              <a:rPr lang="cs-CZ" sz="2400" dirty="0"/>
              <a:t>, Václav. </a:t>
            </a:r>
            <a:r>
              <a:rPr lang="cs-CZ" sz="2400" i="1" dirty="0"/>
              <a:t>Elektronický systém zavlažování</a:t>
            </a:r>
            <a:r>
              <a:rPr lang="cs-CZ" sz="2400" dirty="0"/>
              <a:t>. Brno, 2011. VUT.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815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083966" y="632737"/>
            <a:ext cx="4687769" cy="1280890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Děkuji za pozornost,</a:t>
            </a:r>
            <a:br>
              <a:rPr lang="cs-CZ" dirty="0" smtClean="0">
                <a:solidFill>
                  <a:srgbClr val="FFFF00"/>
                </a:solidFill>
              </a:rPr>
            </a:br>
            <a:r>
              <a:rPr lang="cs-CZ" dirty="0" smtClean="0">
                <a:solidFill>
                  <a:srgbClr val="FFFF00"/>
                </a:solidFill>
              </a:rPr>
              <a:t>Kočica Filip.</a:t>
            </a:r>
            <a:endParaRPr lang="cs-CZ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30616" y="624110"/>
            <a:ext cx="8911687" cy="1280890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Cíl práce</a:t>
            </a:r>
            <a:endParaRPr lang="cs-CZ" dirty="0">
              <a:solidFill>
                <a:srgbClr val="FFFF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230616" y="1754038"/>
            <a:ext cx="8911687" cy="4931434"/>
          </a:xfrm>
        </p:spPr>
        <p:txBody>
          <a:bodyPr>
            <a:normAutofit/>
          </a:bodyPr>
          <a:lstStyle/>
          <a:p>
            <a:pPr algn="just"/>
            <a:r>
              <a:rPr lang="cs-CZ" sz="2400" dirty="0"/>
              <a:t>Cílem </a:t>
            </a:r>
            <a:r>
              <a:rPr lang="cs-CZ" sz="2400" dirty="0" smtClean="0"/>
              <a:t>této práce </a:t>
            </a:r>
            <a:r>
              <a:rPr lang="cs-CZ" sz="2400" dirty="0"/>
              <a:t>bylo vytvořit program pro elektronickou řídicí jednotku </a:t>
            </a:r>
            <a:r>
              <a:rPr lang="cs-CZ" sz="2400" dirty="0" smtClean="0"/>
              <a:t>Arduino Mega </a:t>
            </a:r>
            <a:r>
              <a:rPr lang="cs-CZ" sz="2400" dirty="0"/>
              <a:t>2560, zrealizovat možnost dálkového přístupu alias ethernetové rozhraní a také navrhnout </a:t>
            </a:r>
            <a:r>
              <a:rPr lang="cs-CZ" sz="2400" dirty="0" smtClean="0"/>
              <a:t>a zrealizovat fyzické </a:t>
            </a:r>
            <a:r>
              <a:rPr lang="cs-CZ" sz="2400" dirty="0"/>
              <a:t>řešení plošného </a:t>
            </a:r>
            <a:r>
              <a:rPr lang="cs-CZ" sz="2400" dirty="0" smtClean="0"/>
              <a:t>spoje, simulaci zavlažování, </a:t>
            </a:r>
            <a:r>
              <a:rPr lang="cs-CZ" sz="2400" dirty="0"/>
              <a:t>měření </a:t>
            </a:r>
            <a:r>
              <a:rPr lang="cs-CZ" sz="2400" dirty="0" smtClean="0"/>
              <a:t>vlhkosti zavlažovaného prostředí, výšky hladiny vody v nádrži </a:t>
            </a:r>
            <a:r>
              <a:rPr lang="cs-CZ" sz="2400" dirty="0"/>
              <a:t>a </a:t>
            </a:r>
            <a:r>
              <a:rPr lang="cs-CZ" sz="2400" dirty="0" smtClean="0"/>
              <a:t>poruchy</a:t>
            </a:r>
            <a:r>
              <a:rPr lang="cs-CZ" sz="2400" dirty="0"/>
              <a:t> </a:t>
            </a:r>
            <a:r>
              <a:rPr lang="cs-CZ" sz="2400" dirty="0" smtClean="0"/>
              <a:t>systému.</a:t>
            </a:r>
            <a:endParaRPr lang="cs-CZ" sz="2400" dirty="0"/>
          </a:p>
          <a:p>
            <a:pPr algn="just"/>
            <a:r>
              <a:rPr lang="cs-CZ" sz="2400" dirty="0"/>
              <a:t>Na začátku tvorby systému jsem si stanovil </a:t>
            </a:r>
            <a:r>
              <a:rPr lang="cs-CZ" sz="2400" dirty="0" smtClean="0"/>
              <a:t>7 cílů</a:t>
            </a:r>
            <a:r>
              <a:rPr lang="cs-CZ" sz="2400" dirty="0"/>
              <a:t>, které vyplynuly z </a:t>
            </a:r>
            <a:r>
              <a:rPr lang="cs-CZ" sz="2400" dirty="0" smtClean="0"/>
              <a:t>požadavků uživatelů z řad široké veřejnosti </a:t>
            </a:r>
            <a:r>
              <a:rPr lang="cs-CZ" sz="2400" dirty="0"/>
              <a:t>na </a:t>
            </a:r>
            <a:r>
              <a:rPr lang="cs-CZ" sz="2400" dirty="0" smtClean="0"/>
              <a:t>rychlou, pohodlnou a jednoduchou manipulaci se systémem.</a:t>
            </a:r>
            <a:endParaRPr lang="cs-CZ" sz="2400" dirty="0"/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37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01219" y="624110"/>
            <a:ext cx="8911687" cy="712984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Řízení systému</a:t>
            </a:r>
            <a:endParaRPr lang="cs-CZ" dirty="0">
              <a:solidFill>
                <a:srgbClr val="FFFF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101219" y="1414732"/>
            <a:ext cx="8915400" cy="2237770"/>
          </a:xfrm>
        </p:spPr>
        <p:txBody>
          <a:bodyPr>
            <a:noAutofit/>
          </a:bodyPr>
          <a:lstStyle/>
          <a:p>
            <a:pPr algn="just"/>
            <a:r>
              <a:rPr lang="cs-CZ" sz="2400" dirty="0" smtClean="0"/>
              <a:t>Lokálně pomocí displeje 20 × 4 s membránovou klávesnicí 5 × 4 nebo s infračerveným dálkovým ovladačem.</a:t>
            </a:r>
          </a:p>
          <a:p>
            <a:pPr algn="just"/>
            <a:r>
              <a:rPr lang="cs-CZ" sz="2400" dirty="0" smtClean="0"/>
              <a:t>Vzdáleně pomocí ethernetového rozhraní.</a:t>
            </a:r>
            <a:endParaRPr lang="cs-CZ" sz="2400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0" y="3355675"/>
            <a:ext cx="12009420" cy="35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70231" y="624110"/>
            <a:ext cx="8911687" cy="1280890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Softwarové vybavení řídící jednotky</a:t>
            </a:r>
            <a:endParaRPr lang="cs-CZ" dirty="0">
              <a:solidFill>
                <a:srgbClr val="FFFF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170231" y="1641894"/>
            <a:ext cx="8915400" cy="4474235"/>
          </a:xfrm>
        </p:spPr>
        <p:txBody>
          <a:bodyPr>
            <a:noAutofit/>
          </a:bodyPr>
          <a:lstStyle/>
          <a:p>
            <a:pPr algn="just"/>
            <a:r>
              <a:rPr lang="cs-CZ" sz="2400" dirty="0" smtClean="0"/>
              <a:t>Struktura </a:t>
            </a:r>
            <a:r>
              <a:rPr lang="cs-CZ" sz="2400" dirty="0"/>
              <a:t>programu je vytvořena hlavně v závislosti na tom, </a:t>
            </a:r>
            <a:r>
              <a:rPr lang="cs-CZ" sz="2400" dirty="0" smtClean="0"/>
              <a:t>že je </a:t>
            </a:r>
            <a:r>
              <a:rPr lang="cs-CZ" sz="2400" dirty="0"/>
              <a:t>potřeba provádět naplánované procesy </a:t>
            </a:r>
            <a:r>
              <a:rPr lang="cs-CZ" sz="2400" dirty="0" smtClean="0"/>
              <a:t>a také celý systém vůbec musí pracovat v</a:t>
            </a:r>
            <a:r>
              <a:rPr lang="cs-CZ" sz="2400" dirty="0"/>
              <a:t> reálném čase (spouštět </a:t>
            </a:r>
            <a:r>
              <a:rPr lang="cs-CZ" sz="2400" dirty="0" smtClean="0"/>
              <a:t>závlahu v</a:t>
            </a:r>
            <a:r>
              <a:rPr lang="cs-CZ" sz="2400" dirty="0"/>
              <a:t> přesně nastavený čas, měřit všechny </a:t>
            </a:r>
            <a:r>
              <a:rPr lang="cs-CZ" sz="2400" dirty="0" smtClean="0"/>
              <a:t>parametry, </a:t>
            </a:r>
            <a:r>
              <a:rPr lang="cs-CZ" sz="2400" dirty="0"/>
              <a:t>číst </a:t>
            </a:r>
            <a:r>
              <a:rPr lang="cs-CZ" sz="2400" dirty="0" smtClean="0"/>
              <a:t>a zapisovat</a:t>
            </a:r>
            <a:r>
              <a:rPr lang="cs-CZ" sz="2400" dirty="0"/>
              <a:t> </a:t>
            </a:r>
            <a:r>
              <a:rPr lang="cs-CZ" sz="2400" dirty="0" smtClean="0"/>
              <a:t>data na displej i ethernet) </a:t>
            </a:r>
            <a:r>
              <a:rPr lang="cs-CZ" sz="2400" dirty="0"/>
              <a:t>nezávisle na stavu </a:t>
            </a:r>
            <a:r>
              <a:rPr lang="cs-CZ" sz="2400" dirty="0" smtClean="0"/>
              <a:t>systému a ovládacích rozhraní. </a:t>
            </a:r>
          </a:p>
          <a:p>
            <a:pPr algn="just"/>
            <a:r>
              <a:rPr lang="cs-CZ" sz="2400" dirty="0" smtClean="0"/>
              <a:t>Program je rozdělen </a:t>
            </a:r>
            <a:r>
              <a:rPr lang="cs-CZ" sz="2400" dirty="0"/>
              <a:t>na hlavní funkce, které se starají o jednotlivé procesy</a:t>
            </a:r>
            <a:r>
              <a:rPr lang="cs-CZ" sz="2400" dirty="0" smtClean="0"/>
              <a:t>.</a:t>
            </a:r>
          </a:p>
          <a:p>
            <a:pPr algn="just"/>
            <a:r>
              <a:rPr lang="cs-CZ" sz="2400" dirty="0" smtClean="0"/>
              <a:t>Více o řídícím softwaru se dozvíte v technickém koutku, kde jsem pro Vás připravil ukázku zdrojových kódů nejdůležitějších procesů doplněnou o popis.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73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014955" y="619145"/>
            <a:ext cx="6801241" cy="719520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Rozložení dat v hlavním menu</a:t>
            </a:r>
            <a:endParaRPr lang="cs-CZ" dirty="0">
              <a:solidFill>
                <a:srgbClr val="FFFF00"/>
              </a:solidFill>
            </a:endParaRPr>
          </a:p>
        </p:txBody>
      </p:sp>
      <p:pic>
        <p:nvPicPr>
          <p:cNvPr id="4" name="Obrázek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5" t="10365" r="31377" b="13025"/>
          <a:stretch/>
        </p:blipFill>
        <p:spPr bwMode="auto">
          <a:xfrm rot="16200000">
            <a:off x="5093167" y="3652551"/>
            <a:ext cx="1837122" cy="4573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Zástupný symbol pro obsah 2"/>
          <p:cNvSpPr txBox="1">
            <a:spLocks/>
          </p:cNvSpPr>
          <p:nvPr/>
        </p:nvSpPr>
        <p:spPr>
          <a:xfrm>
            <a:off x="2753114" y="2513162"/>
            <a:ext cx="8915400" cy="4344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200" dirty="0"/>
          </a:p>
        </p:txBody>
      </p:sp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>
          <a:xfrm>
            <a:off x="2014955" y="1330039"/>
            <a:ext cx="9895185" cy="3682212"/>
          </a:xfrm>
        </p:spPr>
        <p:txBody>
          <a:bodyPr>
            <a:normAutofit/>
          </a:bodyPr>
          <a:lstStyle/>
          <a:p>
            <a:pPr algn="just"/>
            <a:r>
              <a:rPr lang="cs-CZ" sz="2400" dirty="0"/>
              <a:t>Při </a:t>
            </a:r>
            <a:r>
              <a:rPr lang="cs-CZ" sz="2400" dirty="0" smtClean="0"/>
              <a:t>rozmisťování dat </a:t>
            </a:r>
            <a:r>
              <a:rPr lang="cs-CZ" sz="2400" dirty="0"/>
              <a:t>na </a:t>
            </a:r>
            <a:r>
              <a:rPr lang="cs-CZ" sz="2400" dirty="0" smtClean="0"/>
              <a:t>display byl kladen důraz </a:t>
            </a:r>
            <a:r>
              <a:rPr lang="cs-CZ" sz="2400" dirty="0"/>
              <a:t>na co </a:t>
            </a:r>
            <a:r>
              <a:rPr lang="cs-CZ" sz="2400" dirty="0" smtClean="0"/>
              <a:t>nejvyšší čitelnost </a:t>
            </a:r>
            <a:r>
              <a:rPr lang="cs-CZ" sz="2400" dirty="0"/>
              <a:t>a </a:t>
            </a:r>
            <a:r>
              <a:rPr lang="cs-CZ" sz="2400" dirty="0" smtClean="0"/>
              <a:t>srozumitelnost i pro technicky nezasvěcené osoby.</a:t>
            </a:r>
          </a:p>
          <a:p>
            <a:pPr algn="just"/>
            <a:r>
              <a:rPr lang="cs-CZ" sz="2400" dirty="0" smtClean="0"/>
              <a:t>Pohybovat v menu se lze kurzorem ve tvaru šipky.</a:t>
            </a:r>
          </a:p>
          <a:p>
            <a:pPr algn="just"/>
            <a:r>
              <a:rPr lang="cs-CZ" sz="2400" dirty="0"/>
              <a:t>N</a:t>
            </a:r>
            <a:r>
              <a:rPr lang="cs-CZ" sz="2400" dirty="0" smtClean="0"/>
              <a:t>a prvním řádku jsou dny Pondělí až Neděle.</a:t>
            </a:r>
          </a:p>
          <a:p>
            <a:pPr algn="just"/>
            <a:r>
              <a:rPr lang="cs-CZ" sz="2400" dirty="0" smtClean="0"/>
              <a:t>Na druhém </a:t>
            </a:r>
            <a:r>
              <a:rPr lang="cs-CZ" sz="2400" dirty="0"/>
              <a:t>ř</a:t>
            </a:r>
            <a:r>
              <a:rPr lang="cs-CZ" sz="2400" dirty="0" smtClean="0"/>
              <a:t>ádku se zobrazují námi nastavené parametry a aktuální režim</a:t>
            </a:r>
          </a:p>
          <a:p>
            <a:pPr algn="just"/>
            <a:r>
              <a:rPr lang="cs-CZ" sz="2400" dirty="0" smtClean="0"/>
              <a:t>Na třetím se zobrazují naměřené </a:t>
            </a:r>
            <a:r>
              <a:rPr lang="cs-CZ" sz="2400" dirty="0" smtClean="0"/>
              <a:t>hodnoty a porucha.</a:t>
            </a:r>
            <a:endParaRPr lang="cs-CZ" sz="2400" dirty="0" smtClean="0"/>
          </a:p>
          <a:p>
            <a:pPr algn="just"/>
            <a:r>
              <a:rPr lang="cs-CZ" sz="2400" dirty="0" smtClean="0"/>
              <a:t>Na čtvrtém jsou zobrazeny výstupy a aktuální den + čas.</a:t>
            </a:r>
            <a:endParaRPr lang="cs-CZ" sz="24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541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43132" y="638820"/>
            <a:ext cx="8554799" cy="775500"/>
          </a:xfrm>
        </p:spPr>
        <p:txBody>
          <a:bodyPr>
            <a:normAutofit/>
          </a:bodyPr>
          <a:lstStyle/>
          <a:p>
            <a:r>
              <a:rPr lang="cs-CZ" dirty="0" smtClean="0">
                <a:solidFill>
                  <a:srgbClr val="FFFF00"/>
                </a:solidFill>
              </a:rPr>
              <a:t>Základní funkce systému</a:t>
            </a:r>
            <a:endParaRPr lang="cs-CZ" dirty="0">
              <a:solidFill>
                <a:srgbClr val="FFFF00"/>
              </a:solidFill>
            </a:endParaRPr>
          </a:p>
        </p:txBody>
      </p:sp>
      <p:pic>
        <p:nvPicPr>
          <p:cNvPr id="4" name="Obrázek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8756" r="34832" b="11604"/>
          <a:stretch/>
        </p:blipFill>
        <p:spPr bwMode="auto">
          <a:xfrm rot="16200000">
            <a:off x="1281480" y="1012657"/>
            <a:ext cx="1686559" cy="39198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Obrázek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 t="7877" r="31673" b="7167"/>
          <a:stretch/>
        </p:blipFill>
        <p:spPr bwMode="auto">
          <a:xfrm rot="16200000">
            <a:off x="9326539" y="937441"/>
            <a:ext cx="1686564" cy="4070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Obrázek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7" t="6937" r="31450" b="9466"/>
          <a:stretch/>
        </p:blipFill>
        <p:spPr bwMode="auto">
          <a:xfrm rot="16200000">
            <a:off x="1311675" y="3639391"/>
            <a:ext cx="1686561" cy="3980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Obrázek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5" t="4461" r="30694" b="2015"/>
          <a:stretch/>
        </p:blipFill>
        <p:spPr bwMode="auto">
          <a:xfrm rot="16200000">
            <a:off x="5296599" y="3634672"/>
            <a:ext cx="1686562" cy="39896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Obrázek 8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28901" r="9112" b="27993"/>
          <a:stretch/>
        </p:blipFill>
        <p:spPr bwMode="auto">
          <a:xfrm>
            <a:off x="8134701" y="4786212"/>
            <a:ext cx="4044362" cy="1686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ovéPole 2"/>
          <p:cNvSpPr txBox="1"/>
          <p:nvPr/>
        </p:nvSpPr>
        <p:spPr>
          <a:xfrm>
            <a:off x="284090" y="1582105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 smtClean="0"/>
              <a:t>Nastavení zavlažovacích dní</a:t>
            </a:r>
            <a:endParaRPr lang="cs-CZ" sz="2000" dirty="0"/>
          </a:p>
        </p:txBody>
      </p:sp>
      <p:sp>
        <p:nvSpPr>
          <p:cNvPr id="10" name="TextovéPole 9"/>
          <p:cNvSpPr txBox="1"/>
          <p:nvPr/>
        </p:nvSpPr>
        <p:spPr>
          <a:xfrm>
            <a:off x="5081997" y="1582105"/>
            <a:ext cx="20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 smtClean="0"/>
              <a:t>Měření průtoku</a:t>
            </a:r>
            <a:endParaRPr lang="cs-CZ" sz="2000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8744476" y="1585234"/>
            <a:ext cx="2824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 smtClean="0"/>
              <a:t>Nastavení parametrů</a:t>
            </a:r>
            <a:endParaRPr lang="cs-CZ" sz="2000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1229321" y="4100972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 smtClean="0"/>
              <a:t>Výběr režimu</a:t>
            </a:r>
            <a:endParaRPr lang="cs-CZ" sz="2000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5533484" y="4100972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 smtClean="0"/>
              <a:t>Kalibrace</a:t>
            </a:r>
            <a:endParaRPr lang="cs-CZ" sz="2000" dirty="0"/>
          </a:p>
        </p:txBody>
      </p:sp>
      <p:sp>
        <p:nvSpPr>
          <p:cNvPr id="14" name="TextovéPole 13"/>
          <p:cNvSpPr txBox="1"/>
          <p:nvPr/>
        </p:nvSpPr>
        <p:spPr>
          <a:xfrm>
            <a:off x="8372694" y="4116364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 smtClean="0"/>
              <a:t>Manuální spouštění výstupů</a:t>
            </a:r>
            <a:endParaRPr lang="cs-CZ" sz="2000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4194" r="11022" b="26179"/>
          <a:stretch/>
        </p:blipFill>
        <p:spPr>
          <a:xfrm>
            <a:off x="4084666" y="2129278"/>
            <a:ext cx="4050034" cy="1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8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45945" y="615484"/>
            <a:ext cx="8259104" cy="713710"/>
          </a:xfrm>
        </p:spPr>
        <p:txBody>
          <a:bodyPr>
            <a:normAutofit/>
          </a:bodyPr>
          <a:lstStyle/>
          <a:p>
            <a:r>
              <a:rPr lang="cs-CZ" dirty="0" smtClean="0">
                <a:solidFill>
                  <a:srgbClr val="FFFF00"/>
                </a:solidFill>
              </a:rPr>
              <a:t>Ethernetové rozhraní</a:t>
            </a:r>
            <a:endParaRPr lang="cs-CZ" dirty="0">
              <a:solidFill>
                <a:srgbClr val="FFFF00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" y="1329194"/>
            <a:ext cx="12010845" cy="552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40425" y="616744"/>
            <a:ext cx="8911687" cy="681384"/>
          </a:xfrm>
        </p:spPr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Ethernetové rozhraní</a:t>
            </a:r>
            <a:endParaRPr lang="cs-CZ" dirty="0">
              <a:solidFill>
                <a:srgbClr val="FFFF00"/>
              </a:solidFill>
            </a:endParaRPr>
          </a:p>
        </p:txBody>
      </p:sp>
      <p:pic>
        <p:nvPicPr>
          <p:cNvPr id="4" name="Obrázek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289" y="1768904"/>
            <a:ext cx="2712720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ázek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812" y="1776693"/>
            <a:ext cx="2788418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ázek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289" y="6273149"/>
            <a:ext cx="5768879" cy="3997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ástupný symbol pro obsah 2"/>
          <p:cNvSpPr>
            <a:spLocks noGrp="1"/>
          </p:cNvSpPr>
          <p:nvPr>
            <p:ph idx="1"/>
          </p:nvPr>
        </p:nvSpPr>
        <p:spPr>
          <a:xfrm>
            <a:off x="1936712" y="1210798"/>
            <a:ext cx="8915400" cy="640054"/>
          </a:xfrm>
        </p:spPr>
        <p:txBody>
          <a:bodyPr>
            <a:normAutofit/>
          </a:bodyPr>
          <a:lstStyle/>
          <a:p>
            <a:r>
              <a:rPr lang="cs-CZ" sz="2400" dirty="0" smtClean="0"/>
              <a:t>Nastavování číselných hodnot</a:t>
            </a:r>
          </a:p>
          <a:p>
            <a:endParaRPr lang="cs-CZ" sz="2200" dirty="0"/>
          </a:p>
          <a:p>
            <a:endParaRPr lang="cs-CZ" sz="2200" dirty="0" smtClean="0"/>
          </a:p>
          <a:p>
            <a:endParaRPr lang="cs-CZ" sz="2200" dirty="0"/>
          </a:p>
        </p:txBody>
      </p:sp>
      <p:pic>
        <p:nvPicPr>
          <p:cNvPr id="8" name="Obrázek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289" y="3092725"/>
            <a:ext cx="1965960" cy="1224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/>
          <p:cNvSpPr txBox="1">
            <a:spLocks/>
          </p:cNvSpPr>
          <p:nvPr/>
        </p:nvSpPr>
        <p:spPr>
          <a:xfrm>
            <a:off x="1936712" y="2555012"/>
            <a:ext cx="8915400" cy="50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smtClean="0"/>
              <a:t>Nastavování nečíselných hodnot</a:t>
            </a:r>
          </a:p>
          <a:p>
            <a:endParaRPr lang="cs-CZ" sz="2200" dirty="0" smtClean="0"/>
          </a:p>
          <a:p>
            <a:endParaRPr lang="cs-CZ" sz="2200" dirty="0" smtClean="0"/>
          </a:p>
          <a:p>
            <a:endParaRPr lang="cs-CZ" sz="2200" dirty="0"/>
          </a:p>
        </p:txBody>
      </p:sp>
      <p:sp>
        <p:nvSpPr>
          <p:cNvPr id="11" name="Zástupný symbol pro obsah 2"/>
          <p:cNvSpPr txBox="1">
            <a:spLocks/>
          </p:cNvSpPr>
          <p:nvPr/>
        </p:nvSpPr>
        <p:spPr>
          <a:xfrm>
            <a:off x="1936712" y="4317005"/>
            <a:ext cx="8915400" cy="1022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smtClean="0"/>
              <a:t>Nastavení je nutno potvrdit tlačítkem, jinak se neuloží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sp>
        <p:nvSpPr>
          <p:cNvPr id="12" name="Zástupný symbol pro obsah 2"/>
          <p:cNvSpPr txBox="1">
            <a:spLocks/>
          </p:cNvSpPr>
          <p:nvPr/>
        </p:nvSpPr>
        <p:spPr>
          <a:xfrm>
            <a:off x="1936712" y="5759171"/>
            <a:ext cx="9245456" cy="650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800" dirty="0" smtClean="0"/>
              <a:t>Stránka poté vrací jednotce kód, který se dále zpracovává</a:t>
            </a:r>
          </a:p>
          <a:p>
            <a:endParaRPr lang="cs-CZ" sz="2200" dirty="0" smtClean="0"/>
          </a:p>
          <a:p>
            <a:endParaRPr lang="cs-CZ" sz="22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885" y="3092725"/>
            <a:ext cx="705927" cy="1218294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289" y="4885014"/>
            <a:ext cx="1104900" cy="74295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 rotWithShape="1">
          <a:blip r:embed="rId8"/>
          <a:srcRect l="308" t="3097" r="1"/>
          <a:stretch/>
        </p:blipFill>
        <p:spPr>
          <a:xfrm>
            <a:off x="6814256" y="4880325"/>
            <a:ext cx="1129986" cy="74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6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ébla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761</TotalTime>
  <Words>643</Words>
  <Application>Microsoft Office PowerPoint</Application>
  <PresentationFormat>Širokoúhlá obrazovka</PresentationFormat>
  <Paragraphs>120</Paragraphs>
  <Slides>23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Stébla</vt:lpstr>
      <vt:lpstr>Automatický  zavlažovací systém</vt:lpstr>
      <vt:lpstr>Automatické zavlažovací systémy</vt:lpstr>
      <vt:lpstr>Cíl práce</vt:lpstr>
      <vt:lpstr>Řízení systému</vt:lpstr>
      <vt:lpstr>Softwarové vybavení řídící jednotky</vt:lpstr>
      <vt:lpstr>Rozložení dat v hlavním menu</vt:lpstr>
      <vt:lpstr>Základní funkce systému</vt:lpstr>
      <vt:lpstr>Ethernetové rozhraní</vt:lpstr>
      <vt:lpstr>Ethernetové rozhraní</vt:lpstr>
      <vt:lpstr>Princip simulace zavlažování</vt:lpstr>
      <vt:lpstr>Technický koutek</vt:lpstr>
      <vt:lpstr>Tvorba softwaru</vt:lpstr>
      <vt:lpstr>Třída Zapouzdření dat</vt:lpstr>
      <vt:lpstr>Funkce void loop()</vt:lpstr>
      <vt:lpstr>Zápis do paměti EEPROM</vt:lpstr>
      <vt:lpstr>Zpracování dat ze sítě</vt:lpstr>
      <vt:lpstr>Blokové schéma zapojení</vt:lpstr>
      <vt:lpstr>Stručný výčet všech funkcí systému</vt:lpstr>
      <vt:lpstr>Prezentace aplikace PowerPoint</vt:lpstr>
      <vt:lpstr>Výsledek práce</vt:lpstr>
      <vt:lpstr>Závěr</vt:lpstr>
      <vt:lpstr>Použitá literatura a zdroje</vt:lpstr>
      <vt:lpstr>Děkuji za pozornost, Kočica Filip.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Zavlažovací systém</dc:title>
  <dc:creator>Filip Kočica</dc:creator>
  <cp:lastModifiedBy>Filip Kočica</cp:lastModifiedBy>
  <cp:revision>82</cp:revision>
  <dcterms:created xsi:type="dcterms:W3CDTF">2016-02-16T18:18:55Z</dcterms:created>
  <dcterms:modified xsi:type="dcterms:W3CDTF">2016-03-22T16:39:43Z</dcterms:modified>
</cp:coreProperties>
</file>